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4"/>
  </p:sldMasterIdLst>
  <p:notesMasterIdLst>
    <p:notesMasterId r:id="rId10"/>
  </p:notesMasterIdLst>
  <p:handoutMasterIdLst>
    <p:handoutMasterId r:id="rId11"/>
  </p:handoutMasterIdLst>
  <p:sldIdLst>
    <p:sldId id="279" r:id="rId5"/>
    <p:sldId id="495" r:id="rId6"/>
    <p:sldId id="11064" r:id="rId7"/>
    <p:sldId id="11062" r:id="rId8"/>
    <p:sldId id="10950" r:id="rId9"/>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483" userDrawn="1">
          <p15:clr>
            <a:srgbClr val="A4A3A4"/>
          </p15:clr>
        </p15:guide>
        <p15:guide id="2" orient="horz" pos="164" userDrawn="1">
          <p15:clr>
            <a:srgbClr val="A4A3A4"/>
          </p15:clr>
        </p15:guide>
        <p15:guide id="3" pos="665" userDrawn="1">
          <p15:clr>
            <a:srgbClr val="A4A3A4"/>
          </p15:clr>
        </p15:guide>
        <p15:guide id="4" orient="horz" pos="709" userDrawn="1">
          <p15:clr>
            <a:srgbClr val="A4A3A4"/>
          </p15:clr>
        </p15:guide>
      </p15:sldGuideLst>
    </p:ext>
    <p:ext uri="{2D200454-40CA-4A62-9FC3-DE9A4176ACB9}">
      <p15:notesGuideLst xmlns:p15="http://schemas.microsoft.com/office/powerpoint/2012/main">
        <p15:guide id="1" orient="horz" pos="164" userDrawn="1">
          <p15:clr>
            <a:srgbClr val="A4A3A4"/>
          </p15:clr>
        </p15:guide>
        <p15:guide id="2" pos="257"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8001A0F-1588-3C75-5B68-DBC6E969A349}" name="Sam Dilliway-Davies" initials="SDD" userId="S::sam@strategicdevelopmentnetwork.co.uk::474620f7-5989-488d-a0f2-ba6e8bd826be" providerId="AD"/>
  <p188:author id="{34166131-AC2A-9230-0C55-A9974FCC8A9D}" name="WILSON, Elena" initials="EW" userId="S::Elena.WILSON@EDUCATION.GOV.UK::2e60cfc0-bb96-4677-ac78-90c2f488780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enny Hadfield" initials="JH" lastIdx="14" clrIdx="0">
    <p:extLst>
      <p:ext uri="{19B8F6BF-5375-455C-9EA6-DF929625EA0E}">
        <p15:presenceInfo xmlns:p15="http://schemas.microsoft.com/office/powerpoint/2012/main" userId="S::jenny@strategicdevelopmentnetwork.co.uk::15b6eed2-77c2-47d8-8fdd-314fa266b68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8472B"/>
    <a:srgbClr val="765AB0"/>
    <a:srgbClr val="FC4420"/>
    <a:srgbClr val="FC44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235" autoAdjust="0"/>
  </p:normalViewPr>
  <p:slideViewPr>
    <p:cSldViewPr snapToGrid="0">
      <p:cViewPr varScale="1">
        <p:scale>
          <a:sx n="86" d="100"/>
          <a:sy n="86" d="100"/>
        </p:scale>
        <p:origin x="468" y="64"/>
      </p:cViewPr>
      <p:guideLst>
        <p:guide pos="483"/>
        <p:guide orient="horz" pos="164"/>
        <p:guide pos="665"/>
        <p:guide orient="horz" pos="709"/>
      </p:guideLst>
    </p:cSldViewPr>
  </p:slideViewPr>
  <p:notesTextViewPr>
    <p:cViewPr>
      <p:scale>
        <a:sx n="1" d="1"/>
        <a:sy n="1" d="1"/>
      </p:scale>
      <p:origin x="0" y="-604"/>
    </p:cViewPr>
  </p:notesTextViewPr>
  <p:notesViewPr>
    <p:cSldViewPr snapToGrid="0">
      <p:cViewPr>
        <p:scale>
          <a:sx n="1" d="2"/>
          <a:sy n="1" d="2"/>
        </p:scale>
        <p:origin x="0" y="0"/>
      </p:cViewPr>
      <p:guideLst>
        <p:guide orient="horz" pos="164"/>
        <p:guide pos="25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9E54F34-8BE5-4728-9B21-1526E4487585}"/>
              </a:ext>
            </a:extLst>
          </p:cNvPr>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GB" dirty="0"/>
          </a:p>
        </p:txBody>
      </p:sp>
      <p:sp>
        <p:nvSpPr>
          <p:cNvPr id="3" name="Date Placeholder 2">
            <a:extLst>
              <a:ext uri="{FF2B5EF4-FFF2-40B4-BE49-F238E27FC236}">
                <a16:creationId xmlns:a16="http://schemas.microsoft.com/office/drawing/2014/main" id="{CDA35673-4811-41FC-B41A-EE441B620E87}"/>
              </a:ext>
            </a:extLst>
          </p:cNvPr>
          <p:cNvSpPr>
            <a:spLocks noGrp="1"/>
          </p:cNvSpPr>
          <p:nvPr>
            <p:ph type="dt" sz="quarter" idx="1"/>
          </p:nvPr>
        </p:nvSpPr>
        <p:spPr>
          <a:xfrm>
            <a:off x="3901698" y="0"/>
            <a:ext cx="2984871" cy="502676"/>
          </a:xfrm>
          <a:prstGeom prst="rect">
            <a:avLst/>
          </a:prstGeom>
        </p:spPr>
        <p:txBody>
          <a:bodyPr vert="horz" lIns="96606" tIns="48303" rIns="96606" bIns="48303" rtlCol="0"/>
          <a:lstStyle>
            <a:lvl1pPr algn="r">
              <a:defRPr sz="1300"/>
            </a:lvl1pPr>
          </a:lstStyle>
          <a:p>
            <a:fld id="{80C2C574-B360-4EA3-A93F-26AE4327032E}" type="datetimeFigureOut">
              <a:rPr lang="en-GB" smtClean="0"/>
              <a:t>02/09/2025</a:t>
            </a:fld>
            <a:endParaRPr lang="en-GB" dirty="0"/>
          </a:p>
        </p:txBody>
      </p:sp>
      <p:sp>
        <p:nvSpPr>
          <p:cNvPr id="4" name="Footer Placeholder 3">
            <a:extLst>
              <a:ext uri="{FF2B5EF4-FFF2-40B4-BE49-F238E27FC236}">
                <a16:creationId xmlns:a16="http://schemas.microsoft.com/office/drawing/2014/main" id="{CB696470-AF0B-43BC-B029-7EB15DAA84FF}"/>
              </a:ext>
            </a:extLst>
          </p:cNvPr>
          <p:cNvSpPr>
            <a:spLocks noGrp="1"/>
          </p:cNvSpPr>
          <p:nvPr>
            <p:ph type="ftr" sz="quarter" idx="2"/>
          </p:nvPr>
        </p:nvSpPr>
        <p:spPr>
          <a:xfrm>
            <a:off x="0" y="9516039"/>
            <a:ext cx="2984871" cy="502674"/>
          </a:xfrm>
          <a:prstGeom prst="rect">
            <a:avLst/>
          </a:prstGeom>
        </p:spPr>
        <p:txBody>
          <a:bodyPr vert="horz" lIns="96606" tIns="48303" rIns="96606" bIns="48303" rtlCol="0" anchor="b"/>
          <a:lstStyle>
            <a:lvl1pPr algn="l">
              <a:defRPr sz="1300"/>
            </a:lvl1pPr>
          </a:lstStyle>
          <a:p>
            <a:endParaRPr lang="en-GB" dirty="0"/>
          </a:p>
        </p:txBody>
      </p:sp>
      <p:sp>
        <p:nvSpPr>
          <p:cNvPr id="5" name="Slide Number Placeholder 4">
            <a:extLst>
              <a:ext uri="{FF2B5EF4-FFF2-40B4-BE49-F238E27FC236}">
                <a16:creationId xmlns:a16="http://schemas.microsoft.com/office/drawing/2014/main" id="{AA610649-48A9-41DB-8B28-7E4BE180D243}"/>
              </a:ext>
            </a:extLst>
          </p:cNvPr>
          <p:cNvSpPr>
            <a:spLocks noGrp="1"/>
          </p:cNvSpPr>
          <p:nvPr>
            <p:ph type="sldNum" sz="quarter" idx="3"/>
          </p:nvPr>
        </p:nvSpPr>
        <p:spPr>
          <a:xfrm>
            <a:off x="3901698" y="9516039"/>
            <a:ext cx="2984871" cy="502674"/>
          </a:xfrm>
          <a:prstGeom prst="rect">
            <a:avLst/>
          </a:prstGeom>
        </p:spPr>
        <p:txBody>
          <a:bodyPr vert="horz" lIns="96606" tIns="48303" rIns="96606" bIns="48303" rtlCol="0" anchor="b"/>
          <a:lstStyle>
            <a:lvl1pPr algn="r">
              <a:defRPr sz="1300"/>
            </a:lvl1pPr>
          </a:lstStyle>
          <a:p>
            <a:fld id="{998FA01F-8FAC-4033-95CE-B9DDB17BE2D1}" type="slidenum">
              <a:rPr lang="en-GB" smtClean="0"/>
              <a:t>‹#›</a:t>
            </a:fld>
            <a:endParaRPr lang="en-GB" dirty="0"/>
          </a:p>
        </p:txBody>
      </p:sp>
    </p:spTree>
    <p:extLst>
      <p:ext uri="{BB962C8B-B14F-4D97-AF65-F5344CB8AC3E}">
        <p14:creationId xmlns:p14="http://schemas.microsoft.com/office/powerpoint/2010/main" val="85433314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Notes Placeholder 5">
            <a:extLst>
              <a:ext uri="{FF2B5EF4-FFF2-40B4-BE49-F238E27FC236}">
                <a16:creationId xmlns:a16="http://schemas.microsoft.com/office/drawing/2014/main" id="{DFC91B8A-F54B-4EE6-801F-643683039A10}"/>
              </a:ext>
            </a:extLst>
          </p:cNvPr>
          <p:cNvSpPr>
            <a:spLocks noGrp="1"/>
          </p:cNvSpPr>
          <p:nvPr>
            <p:ph type="body" sz="quarter" idx="3"/>
          </p:nvPr>
        </p:nvSpPr>
        <p:spPr>
          <a:xfrm>
            <a:off x="688817" y="4457083"/>
            <a:ext cx="5510530" cy="4309291"/>
          </a:xfrm>
          <a:prstGeom prst="rect">
            <a:avLst/>
          </a:prstGeom>
        </p:spPr>
        <p:txBody>
          <a:bodyPr vert="horz" lIns="96606" tIns="48303" rIns="96606" bIns="4830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FA90262-7E72-4129-99AB-5C9574BD5FD9}"/>
              </a:ext>
            </a:extLst>
          </p:cNvPr>
          <p:cNvSpPr>
            <a:spLocks noGrp="1"/>
          </p:cNvSpPr>
          <p:nvPr>
            <p:ph type="dt" idx="1"/>
          </p:nvPr>
        </p:nvSpPr>
        <p:spPr>
          <a:xfrm>
            <a:off x="3901698" y="0"/>
            <a:ext cx="2984871" cy="502676"/>
          </a:xfrm>
          <a:prstGeom prst="rect">
            <a:avLst/>
          </a:prstGeom>
        </p:spPr>
        <p:txBody>
          <a:bodyPr vert="horz" lIns="96606" tIns="48303" rIns="96606" bIns="48303" rtlCol="0"/>
          <a:lstStyle>
            <a:lvl1pPr algn="r">
              <a:defRPr sz="1300"/>
            </a:lvl1pPr>
          </a:lstStyle>
          <a:p>
            <a:fld id="{EFEE7629-8CA5-4BB8-980A-E75B62256894}" type="datetimeFigureOut">
              <a:rPr lang="en-GB" smtClean="0"/>
              <a:t>02/09/2025</a:t>
            </a:fld>
            <a:endParaRPr lang="en-GB" dirty="0"/>
          </a:p>
        </p:txBody>
      </p:sp>
      <p:sp>
        <p:nvSpPr>
          <p:cNvPr id="8" name="Slide Number Placeholder 7">
            <a:extLst>
              <a:ext uri="{FF2B5EF4-FFF2-40B4-BE49-F238E27FC236}">
                <a16:creationId xmlns:a16="http://schemas.microsoft.com/office/drawing/2014/main" id="{ADF346D2-4535-4EA9-9EA2-288D71448BCC}"/>
              </a:ext>
            </a:extLst>
          </p:cNvPr>
          <p:cNvSpPr>
            <a:spLocks noGrp="1"/>
          </p:cNvSpPr>
          <p:nvPr>
            <p:ph type="sldNum" sz="quarter" idx="5"/>
          </p:nvPr>
        </p:nvSpPr>
        <p:spPr>
          <a:xfrm>
            <a:off x="3901698" y="9516039"/>
            <a:ext cx="2984871" cy="502674"/>
          </a:xfrm>
          <a:prstGeom prst="rect">
            <a:avLst/>
          </a:prstGeom>
        </p:spPr>
        <p:txBody>
          <a:bodyPr vert="horz" lIns="96606" tIns="48303" rIns="96606" bIns="48303" rtlCol="0" anchor="b"/>
          <a:lstStyle>
            <a:lvl1pPr algn="r">
              <a:defRPr sz="1300"/>
            </a:lvl1pPr>
          </a:lstStyle>
          <a:p>
            <a:fld id="{A43584B4-5C97-4A4F-8376-21A6D0FC9A32}" type="slidenum">
              <a:rPr lang="en-GB" smtClean="0"/>
              <a:t>‹#›</a:t>
            </a:fld>
            <a:endParaRPr lang="en-GB" dirty="0"/>
          </a:p>
        </p:txBody>
      </p:sp>
      <p:sp>
        <p:nvSpPr>
          <p:cNvPr id="9" name="Slide Image Placeholder 8">
            <a:extLst>
              <a:ext uri="{FF2B5EF4-FFF2-40B4-BE49-F238E27FC236}">
                <a16:creationId xmlns:a16="http://schemas.microsoft.com/office/drawing/2014/main" id="{803CD2AB-D6F5-4B08-9409-B561B032B410}"/>
              </a:ext>
            </a:extLst>
          </p:cNvPr>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6606" tIns="48303" rIns="96606" bIns="48303" rtlCol="0" anchor="ctr"/>
          <a:lstStyle/>
          <a:p>
            <a:endParaRPr lang="en-GB" dirty="0"/>
          </a:p>
        </p:txBody>
      </p:sp>
    </p:spTree>
    <p:extLst>
      <p:ext uri="{BB962C8B-B14F-4D97-AF65-F5344CB8AC3E}">
        <p14:creationId xmlns:p14="http://schemas.microsoft.com/office/powerpoint/2010/main" val="3277516444"/>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050" kern="1200">
        <a:solidFill>
          <a:schemeClr val="tx1"/>
        </a:solidFill>
        <a:latin typeface="+mn-lt"/>
        <a:ea typeface="+mn-ea"/>
        <a:cs typeface="+mn-cs"/>
      </a:defRPr>
    </a:lvl1pPr>
    <a:lvl2pPr marL="457200" algn="l" defTabSz="914400" rtl="0" eaLnBrk="1" latinLnBrk="0" hangingPunct="1">
      <a:defRPr sz="1050" kern="1200">
        <a:solidFill>
          <a:schemeClr val="tx1"/>
        </a:solidFill>
        <a:latin typeface="+mn-lt"/>
        <a:ea typeface="+mn-ea"/>
        <a:cs typeface="+mn-cs"/>
      </a:defRPr>
    </a:lvl2pPr>
    <a:lvl3pPr marL="914400" algn="l" defTabSz="914400" rtl="0" eaLnBrk="1" latinLnBrk="0" hangingPunct="1">
      <a:defRPr sz="1050" kern="1200">
        <a:solidFill>
          <a:schemeClr val="tx1"/>
        </a:solidFill>
        <a:latin typeface="+mn-lt"/>
        <a:ea typeface="+mn-ea"/>
        <a:cs typeface="+mn-cs"/>
      </a:defRPr>
    </a:lvl3pPr>
    <a:lvl4pPr marL="1371600" algn="l" defTabSz="914400" rtl="0" eaLnBrk="1" latinLnBrk="0" hangingPunct="1">
      <a:defRPr sz="1050" kern="1200">
        <a:solidFill>
          <a:schemeClr val="tx1"/>
        </a:solidFill>
        <a:latin typeface="+mn-lt"/>
        <a:ea typeface="+mn-ea"/>
        <a:cs typeface="+mn-cs"/>
      </a:defRPr>
    </a:lvl4pPr>
    <a:lvl5pPr marL="1828800" algn="l" defTabSz="914400" rtl="0" eaLnBrk="1" latinLnBrk="0" hangingPunct="1">
      <a:defRPr sz="105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9100" y="260350"/>
            <a:ext cx="6008688" cy="3381375"/>
          </a:xfrm>
        </p:spPr>
      </p:sp>
      <p:sp>
        <p:nvSpPr>
          <p:cNvPr id="3" name="Notes Placeholder 2"/>
          <p:cNvSpPr>
            <a:spLocks noGrp="1"/>
          </p:cNvSpPr>
          <p:nvPr>
            <p:ph type="body" idx="1"/>
          </p:nvPr>
        </p:nvSpPr>
        <p:spPr>
          <a:xfrm>
            <a:off x="407988" y="3782319"/>
            <a:ext cx="6028679" cy="5976664"/>
          </a:xfrm>
        </p:spPr>
        <p:txBody>
          <a:bodyPr/>
          <a:lstStyle/>
          <a:p>
            <a:endParaRPr lang="en-GB" dirty="0"/>
          </a:p>
        </p:txBody>
      </p:sp>
      <p:sp>
        <p:nvSpPr>
          <p:cNvPr id="4" name="Slide Number Placeholder 3"/>
          <p:cNvSpPr>
            <a:spLocks noGrp="1"/>
          </p:cNvSpPr>
          <p:nvPr>
            <p:ph type="sldNum" sz="quarter" idx="5"/>
          </p:nvPr>
        </p:nvSpPr>
        <p:spPr/>
        <p:txBody>
          <a:bodyPr/>
          <a:lstStyle/>
          <a:p>
            <a:fld id="{A43584B4-5C97-4A4F-8376-21A6D0FC9A32}" type="slidenum">
              <a:rPr lang="en-GB" smtClean="0"/>
              <a:t>1</a:t>
            </a:fld>
            <a:endParaRPr lang="en-GB" dirty="0"/>
          </a:p>
        </p:txBody>
      </p:sp>
    </p:spTree>
    <p:extLst>
      <p:ext uri="{BB962C8B-B14F-4D97-AF65-F5344CB8AC3E}">
        <p14:creationId xmlns:p14="http://schemas.microsoft.com/office/powerpoint/2010/main" val="1748669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260350"/>
            <a:ext cx="6008687" cy="3381375"/>
          </a:xfrm>
        </p:spPr>
      </p:sp>
      <p:sp>
        <p:nvSpPr>
          <p:cNvPr id="3" name="Notes Placeholder 2"/>
          <p:cNvSpPr>
            <a:spLocks noGrp="1"/>
          </p:cNvSpPr>
          <p:nvPr>
            <p:ph type="body" idx="1"/>
          </p:nvPr>
        </p:nvSpPr>
        <p:spPr>
          <a:xfrm>
            <a:off x="407987" y="4073252"/>
            <a:ext cx="6008687" cy="4309291"/>
          </a:xfrm>
        </p:spPr>
        <p:txBody>
          <a:bodyPr/>
          <a:lstStyle/>
          <a:p>
            <a:pPr marL="0" indent="0" algn="l">
              <a:lnSpc>
                <a:spcPct val="100000"/>
              </a:lnSpc>
              <a:spcBef>
                <a:spcPts val="600"/>
              </a:spcBef>
              <a:spcAft>
                <a:spcPts val="600"/>
              </a:spcAft>
              <a:buNone/>
            </a:pPr>
            <a:r>
              <a:rPr lang="en-GB" sz="1050" dirty="0">
                <a:solidFill>
                  <a:schemeClr val="bg1"/>
                </a:solidFill>
                <a:latin typeface="Arial" panose="020B0604020202020204" pitchFamily="34" charset="0"/>
                <a:cs typeface="Arial" panose="020B0604020202020204" pitchFamily="34" charset="0"/>
              </a:rPr>
              <a:t>SME definition: Fewer than 250; and </a:t>
            </a:r>
            <a:r>
              <a:rPr lang="en-GB" sz="1050" dirty="0">
                <a:solidFill>
                  <a:schemeClr val="bg1"/>
                </a:solidFill>
                <a:latin typeface="Arial"/>
                <a:ea typeface="Calibri"/>
                <a:cs typeface="Arial"/>
              </a:rPr>
              <a:t>less than or equal to £44 million in annual turnover or a balance sheet total of less than or equal to £38 million. </a:t>
            </a:r>
            <a:endParaRPr lang="en-GB" sz="1050" b="1" dirty="0">
              <a:solidFill>
                <a:schemeClr val="bg1"/>
              </a:solidFill>
              <a:latin typeface="Arial"/>
              <a:ea typeface="Calibri"/>
              <a:cs typeface="Arial"/>
            </a:endParaRPr>
          </a:p>
          <a:p>
            <a:endParaRPr lang="en-GB" sz="1050" dirty="0"/>
          </a:p>
          <a:p>
            <a:endParaRPr lang="en-GB" sz="1050" dirty="0"/>
          </a:p>
          <a:p>
            <a:endParaRPr lang="en-GB" sz="1050" dirty="0"/>
          </a:p>
          <a:p>
            <a:endParaRPr lang="en-GB" sz="1050" dirty="0"/>
          </a:p>
          <a:p>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A43584B4-5C97-4A4F-8376-21A6D0FC9A32}" type="slidenum">
              <a:rPr lang="en-GB" smtClean="0"/>
              <a:t>2</a:t>
            </a:fld>
            <a:endParaRPr lang="en-GB" dirty="0"/>
          </a:p>
        </p:txBody>
      </p:sp>
    </p:spTree>
    <p:extLst>
      <p:ext uri="{BB962C8B-B14F-4D97-AF65-F5344CB8AC3E}">
        <p14:creationId xmlns:p14="http://schemas.microsoft.com/office/powerpoint/2010/main" val="20329832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19AA7-BF91-9634-3BE8-89813F4D90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43FA07-A60C-0E56-3A0E-AA6AE019375E}"/>
              </a:ext>
            </a:extLst>
          </p:cNvPr>
          <p:cNvSpPr>
            <a:spLocks noGrp="1" noRot="1" noChangeAspect="1"/>
          </p:cNvSpPr>
          <p:nvPr>
            <p:ph type="sldImg"/>
          </p:nvPr>
        </p:nvSpPr>
        <p:spPr>
          <a:xfrm>
            <a:off x="407988" y="260350"/>
            <a:ext cx="6008687" cy="3381375"/>
          </a:xfrm>
        </p:spPr>
      </p:sp>
      <p:sp>
        <p:nvSpPr>
          <p:cNvPr id="3" name="Notes Placeholder 2">
            <a:extLst>
              <a:ext uri="{FF2B5EF4-FFF2-40B4-BE49-F238E27FC236}">
                <a16:creationId xmlns:a16="http://schemas.microsoft.com/office/drawing/2014/main" id="{0329D306-F139-3752-55A5-E7425A623040}"/>
              </a:ext>
            </a:extLst>
          </p:cNvPr>
          <p:cNvSpPr>
            <a:spLocks noGrp="1"/>
          </p:cNvSpPr>
          <p:nvPr>
            <p:ph type="body" idx="1"/>
          </p:nvPr>
        </p:nvSpPr>
        <p:spPr>
          <a:xfrm>
            <a:off x="407987" y="4073252"/>
            <a:ext cx="6008687" cy="4309291"/>
          </a:xfrm>
        </p:spPr>
        <p:txBody>
          <a:bodyPr/>
          <a:lstStyle/>
          <a:p>
            <a:pPr>
              <a:lnSpc>
                <a:spcPct val="125000"/>
              </a:lnSpc>
            </a:pPr>
            <a:endParaRPr lang="en-GB"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latin typeface="Arial"/>
                <a:cs typeface="Arial"/>
              </a:rPr>
              <a:t>Example: A civil engineering company offers placements on infrastructure sites where students need a basic toolkit and laptop to access digital blueprints. Providing this equipment is essential for meaningful participation and so would be a reasonable use of support funding.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50" dirty="0">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latin typeface="Arial"/>
                <a:cs typeface="Arial"/>
              </a:rPr>
              <a:t>Example: An NHS Trust requires students to have mandatory vaccinations and PPE. It currently has no budget to cover this cost, which is restricting the Trust’s ability to host placements on the scale they would like. These receipted costs would be eligible for funding.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50" dirty="0">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latin typeface="Arial"/>
                <a:cs typeface="Arial"/>
              </a:rPr>
              <a:t>Example: A microbusiness wishes to host an administration student but lacks the budget for IT licences and must reallocate staff time to onboard and support them. In this case, purchasing a licence to provide the student with full access to work systems, and submitting a staff time receipt claim to cover part of the support time, would be valid.</a:t>
            </a:r>
          </a:p>
          <a:p>
            <a:endParaRPr lang="en-GB" sz="1050" dirty="0"/>
          </a:p>
        </p:txBody>
      </p:sp>
      <p:sp>
        <p:nvSpPr>
          <p:cNvPr id="4" name="Slide Number Placeholder 3">
            <a:extLst>
              <a:ext uri="{FF2B5EF4-FFF2-40B4-BE49-F238E27FC236}">
                <a16:creationId xmlns:a16="http://schemas.microsoft.com/office/drawing/2014/main" id="{BC1B52C6-A593-3B1B-C75B-338AD54AF9D8}"/>
              </a:ext>
            </a:extLst>
          </p:cNvPr>
          <p:cNvSpPr>
            <a:spLocks noGrp="1"/>
          </p:cNvSpPr>
          <p:nvPr>
            <p:ph type="sldNum" sz="quarter" idx="5"/>
          </p:nvPr>
        </p:nvSpPr>
        <p:spPr/>
        <p:txBody>
          <a:bodyPr/>
          <a:lstStyle/>
          <a:p>
            <a:fld id="{A43584B4-5C97-4A4F-8376-21A6D0FC9A32}" type="slidenum">
              <a:rPr lang="en-GB" smtClean="0"/>
              <a:t>3</a:t>
            </a:fld>
            <a:endParaRPr lang="en-GB" dirty="0"/>
          </a:p>
        </p:txBody>
      </p:sp>
    </p:spTree>
    <p:extLst>
      <p:ext uri="{BB962C8B-B14F-4D97-AF65-F5344CB8AC3E}">
        <p14:creationId xmlns:p14="http://schemas.microsoft.com/office/powerpoint/2010/main" val="24007564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69716F-845D-A9ED-91D8-B547FB047C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02556C-6F52-1F88-7658-B1F4D7EAA3FF}"/>
              </a:ext>
            </a:extLst>
          </p:cNvPr>
          <p:cNvSpPr>
            <a:spLocks noGrp="1" noRot="1" noChangeAspect="1"/>
          </p:cNvSpPr>
          <p:nvPr>
            <p:ph type="sldImg"/>
          </p:nvPr>
        </p:nvSpPr>
        <p:spPr>
          <a:xfrm>
            <a:off x="407988" y="260350"/>
            <a:ext cx="6008687" cy="3381375"/>
          </a:xfrm>
        </p:spPr>
      </p:sp>
      <p:sp>
        <p:nvSpPr>
          <p:cNvPr id="3" name="Notes Placeholder 2">
            <a:extLst>
              <a:ext uri="{FF2B5EF4-FFF2-40B4-BE49-F238E27FC236}">
                <a16:creationId xmlns:a16="http://schemas.microsoft.com/office/drawing/2014/main" id="{3F2BC505-3952-F8CB-DF93-E5F23C99F09B}"/>
              </a:ext>
            </a:extLst>
          </p:cNvPr>
          <p:cNvSpPr>
            <a:spLocks noGrp="1"/>
          </p:cNvSpPr>
          <p:nvPr>
            <p:ph type="body" idx="1"/>
          </p:nvPr>
        </p:nvSpPr>
        <p:spPr>
          <a:xfrm>
            <a:off x="407987" y="4073252"/>
            <a:ext cx="6008687" cy="4309291"/>
          </a:xfrm>
        </p:spPr>
        <p:txBody>
          <a:bodyPr/>
          <a:lstStyle/>
          <a:p>
            <a:endParaRPr lang="en-US" sz="1050" dirty="0"/>
          </a:p>
          <a:p>
            <a:endParaRPr lang="en-GB" sz="1050" dirty="0"/>
          </a:p>
          <a:p>
            <a:endParaRPr lang="en-GB" sz="1050" dirty="0"/>
          </a:p>
          <a:p>
            <a:endParaRPr lang="en-GB" sz="1050" dirty="0"/>
          </a:p>
          <a:p>
            <a:endParaRPr lang="en-GB" dirty="0"/>
          </a:p>
          <a:p>
            <a:endParaRPr lang="en-GB" dirty="0"/>
          </a:p>
          <a:p>
            <a:endParaRPr lang="en-GB" dirty="0"/>
          </a:p>
        </p:txBody>
      </p:sp>
      <p:sp>
        <p:nvSpPr>
          <p:cNvPr id="4" name="Slide Number Placeholder 3">
            <a:extLst>
              <a:ext uri="{FF2B5EF4-FFF2-40B4-BE49-F238E27FC236}">
                <a16:creationId xmlns:a16="http://schemas.microsoft.com/office/drawing/2014/main" id="{2A6A51ED-C506-918A-BC4E-18C810FE72B7}"/>
              </a:ext>
            </a:extLst>
          </p:cNvPr>
          <p:cNvSpPr>
            <a:spLocks noGrp="1"/>
          </p:cNvSpPr>
          <p:nvPr>
            <p:ph type="sldNum" sz="quarter" idx="5"/>
          </p:nvPr>
        </p:nvSpPr>
        <p:spPr/>
        <p:txBody>
          <a:bodyPr/>
          <a:lstStyle/>
          <a:p>
            <a:fld id="{A43584B4-5C97-4A4F-8376-21A6D0FC9A32}" type="slidenum">
              <a:rPr lang="en-GB" smtClean="0"/>
              <a:t>4</a:t>
            </a:fld>
            <a:endParaRPr lang="en-GB" dirty="0"/>
          </a:p>
        </p:txBody>
      </p:sp>
    </p:spTree>
    <p:extLst>
      <p:ext uri="{BB962C8B-B14F-4D97-AF65-F5344CB8AC3E}">
        <p14:creationId xmlns:p14="http://schemas.microsoft.com/office/powerpoint/2010/main" val="2680770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84F65-E862-C8F8-6181-0CCD0A0B80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8612FF-5BE6-9D37-4213-A10AC8E33845}"/>
              </a:ext>
            </a:extLst>
          </p:cNvPr>
          <p:cNvSpPr>
            <a:spLocks noGrp="1" noRot="1" noChangeAspect="1"/>
          </p:cNvSpPr>
          <p:nvPr>
            <p:ph type="sldImg"/>
          </p:nvPr>
        </p:nvSpPr>
        <p:spPr>
          <a:xfrm>
            <a:off x="407988" y="260350"/>
            <a:ext cx="6008687" cy="3381375"/>
          </a:xfrm>
        </p:spPr>
      </p:sp>
      <p:sp>
        <p:nvSpPr>
          <p:cNvPr id="3" name="Notes Placeholder 2">
            <a:extLst>
              <a:ext uri="{FF2B5EF4-FFF2-40B4-BE49-F238E27FC236}">
                <a16:creationId xmlns:a16="http://schemas.microsoft.com/office/drawing/2014/main" id="{0CFE4384-27C4-AF4A-E3B1-3395AAFA24CD}"/>
              </a:ext>
            </a:extLst>
          </p:cNvPr>
          <p:cNvSpPr>
            <a:spLocks noGrp="1"/>
          </p:cNvSpPr>
          <p:nvPr>
            <p:ph type="body" idx="1"/>
          </p:nvPr>
        </p:nvSpPr>
        <p:spPr>
          <a:xfrm>
            <a:off x="407988" y="3929237"/>
            <a:ext cx="6008687" cy="4837138"/>
          </a:xfrm>
        </p:spPr>
        <p:txBody>
          <a:bodyPr/>
          <a:lstStyle/>
          <a:p>
            <a:r>
              <a:rPr lang="en-GB" dirty="0"/>
              <a:t>Typical questions: </a:t>
            </a:r>
          </a:p>
          <a:p>
            <a:pPr marL="0" indent="0" algn="l">
              <a:lnSpc>
                <a:spcPct val="100000"/>
              </a:lnSpc>
              <a:spcBef>
                <a:spcPts val="600"/>
              </a:spcBef>
              <a:spcAft>
                <a:spcPts val="600"/>
              </a:spcAft>
              <a:buNone/>
            </a:pPr>
            <a:r>
              <a:rPr lang="en-GB" sz="1050" b="1" dirty="0">
                <a:solidFill>
                  <a:srgbClr val="E8472B"/>
                </a:solidFill>
                <a:latin typeface="Arial"/>
                <a:cs typeface="Arial"/>
              </a:rPr>
              <a:t>Is there a maximum amount that employers can claim? </a:t>
            </a:r>
            <a:endParaRPr lang="en-GB" sz="1050" dirty="0">
              <a:solidFill>
                <a:srgbClr val="E8472B"/>
              </a:solidFill>
              <a:latin typeface="Arial"/>
              <a:cs typeface="Arial"/>
            </a:endParaRPr>
          </a:p>
          <a:p>
            <a:pPr marL="0" indent="0" algn="l">
              <a:lnSpc>
                <a:spcPct val="100000"/>
              </a:lnSpc>
              <a:spcAft>
                <a:spcPts val="1800"/>
              </a:spcAft>
              <a:buNone/>
            </a:pPr>
            <a:r>
              <a:rPr lang="en-GB" sz="1050" dirty="0">
                <a:latin typeface="Arial"/>
                <a:cs typeface="Arial"/>
              </a:rPr>
              <a:t>There is no limit on the amount that can be claimed per learner and employer. However, DfE expects funding to support essential costs and an £800 ballpark fee per student has been suggested to providers.   </a:t>
            </a:r>
          </a:p>
          <a:p>
            <a:pPr marL="0" indent="0" algn="l">
              <a:lnSpc>
                <a:spcPct val="100000"/>
              </a:lnSpc>
              <a:spcBef>
                <a:spcPts val="1200"/>
              </a:spcBef>
              <a:spcAft>
                <a:spcPts val="600"/>
              </a:spcAft>
              <a:buNone/>
            </a:pPr>
            <a:r>
              <a:rPr lang="en-GB" sz="1050" b="1" dirty="0">
                <a:solidFill>
                  <a:srgbClr val="E8472B"/>
                </a:solidFill>
                <a:latin typeface="Arial"/>
                <a:cs typeface="Arial"/>
              </a:rPr>
              <a:t>If I hosted a placement that commenced before 23 April 2025, am I eligible to claim for legitimate costs?</a:t>
            </a:r>
          </a:p>
          <a:p>
            <a:pPr marL="0" indent="0" algn="l">
              <a:lnSpc>
                <a:spcPct val="100000"/>
              </a:lnSpc>
              <a:spcAft>
                <a:spcPts val="1800"/>
              </a:spcAft>
              <a:buNone/>
            </a:pPr>
            <a:r>
              <a:rPr lang="en-GB" sz="1050" dirty="0">
                <a:latin typeface="Arial"/>
                <a:cs typeface="Arial"/>
              </a:rPr>
              <a:t>No. To be eligible to claim for legitimate costs from the support fund, you must be delivering an industry placement that begins between the 23 April 2025 and 31 March 2026. </a:t>
            </a:r>
          </a:p>
          <a:p>
            <a:pPr marL="0" indent="0" algn="l">
              <a:lnSpc>
                <a:spcPct val="100000"/>
              </a:lnSpc>
              <a:spcBef>
                <a:spcPts val="1200"/>
              </a:spcBef>
              <a:spcAft>
                <a:spcPts val="600"/>
              </a:spcAft>
              <a:buNone/>
            </a:pPr>
            <a:r>
              <a:rPr lang="en-GB" sz="1050" b="1" dirty="0">
                <a:solidFill>
                  <a:srgbClr val="E8472B"/>
                </a:solidFill>
                <a:latin typeface="Arial"/>
                <a:cs typeface="Arial"/>
              </a:rPr>
              <a:t>What evidence do I need to provide to demonstrate legitimate costs?</a:t>
            </a:r>
            <a:r>
              <a:rPr lang="en-GB" sz="1050" dirty="0">
                <a:solidFill>
                  <a:srgbClr val="E8472B"/>
                </a:solidFill>
                <a:latin typeface="Arial"/>
                <a:cs typeface="Arial"/>
              </a:rPr>
              <a:t>  </a:t>
            </a:r>
          </a:p>
          <a:p>
            <a:pPr marL="0" indent="0" algn="l">
              <a:lnSpc>
                <a:spcPct val="100000"/>
              </a:lnSpc>
              <a:spcAft>
                <a:spcPts val="600"/>
              </a:spcAft>
              <a:buNone/>
            </a:pPr>
            <a:r>
              <a:rPr lang="en-GB" sz="1050" dirty="0">
                <a:latin typeface="Arial"/>
                <a:cs typeface="Arial"/>
              </a:rPr>
              <a:t>Employers will need to sign a declaration form confirming that all costs are eligible under the ESF. </a:t>
            </a:r>
            <a:r>
              <a:rPr lang="en-GB" sz="1050" b="1" dirty="0">
                <a:latin typeface="Arial"/>
                <a:cs typeface="Arial"/>
              </a:rPr>
              <a:t>Employers should send all receipts supporting their claims to their provider</a:t>
            </a:r>
            <a:r>
              <a:rPr lang="en-GB" sz="1050" dirty="0">
                <a:latin typeface="Arial"/>
                <a:cs typeface="Arial"/>
              </a:rPr>
              <a:t>, who will upload the claims to the Online Claims Tool and the specific breakdown of costs. </a:t>
            </a:r>
          </a:p>
          <a:p>
            <a:endParaRPr lang="en-GB" dirty="0"/>
          </a:p>
        </p:txBody>
      </p:sp>
      <p:sp>
        <p:nvSpPr>
          <p:cNvPr id="4" name="Slide Number Placeholder 3">
            <a:extLst>
              <a:ext uri="{FF2B5EF4-FFF2-40B4-BE49-F238E27FC236}">
                <a16:creationId xmlns:a16="http://schemas.microsoft.com/office/drawing/2014/main" id="{D413CCC7-5158-816C-4067-D4527C99701B}"/>
              </a:ext>
            </a:extLst>
          </p:cNvPr>
          <p:cNvSpPr>
            <a:spLocks noGrp="1"/>
          </p:cNvSpPr>
          <p:nvPr>
            <p:ph type="sldNum" sz="quarter" idx="5"/>
          </p:nvPr>
        </p:nvSpPr>
        <p:spPr/>
        <p:txBody>
          <a:bodyPr/>
          <a:lstStyle/>
          <a:p>
            <a:fld id="{A43584B4-5C97-4A4F-8376-21A6D0FC9A32}" type="slidenum">
              <a:rPr lang="en-GB" smtClean="0"/>
              <a:t>5</a:t>
            </a:fld>
            <a:endParaRPr lang="en-GB" dirty="0"/>
          </a:p>
        </p:txBody>
      </p:sp>
    </p:spTree>
    <p:extLst>
      <p:ext uri="{BB962C8B-B14F-4D97-AF65-F5344CB8AC3E}">
        <p14:creationId xmlns:p14="http://schemas.microsoft.com/office/powerpoint/2010/main" val="15463521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7.svg"/><Relationship Id="rId4" Type="http://schemas.openxmlformats.org/officeDocument/2006/relationships/image" Target="../media/image6.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7.svg"/><Relationship Id="rId4" Type="http://schemas.openxmlformats.org/officeDocument/2006/relationships/image" Target="../media/image6.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5.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5.pn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7.svg"/><Relationship Id="rId4" Type="http://schemas.openxmlformats.org/officeDocument/2006/relationships/image" Target="../media/image6.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6.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6.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PURPLE">
    <p:bg>
      <p:bgPr>
        <a:solidFill>
          <a:schemeClr val="accent1"/>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6" name="object 7">
            <a:extLst>
              <a:ext uri="{FF2B5EF4-FFF2-40B4-BE49-F238E27FC236}">
                <a16:creationId xmlns:a16="http://schemas.microsoft.com/office/drawing/2014/main" id="{C0D4B54D-1475-514C-843B-548C8C0A444A}"/>
              </a:ext>
            </a:extLst>
          </p:cNvPr>
          <p:cNvSpPr/>
          <p:nvPr userDrawn="1"/>
        </p:nvSpPr>
        <p:spPr>
          <a:xfrm>
            <a:off x="10414000" y="6001567"/>
            <a:ext cx="1397000" cy="468644"/>
          </a:xfrm>
          <a:prstGeom prst="rect">
            <a:avLst/>
          </a:prstGeom>
          <a:blipFill>
            <a:blip r:embed="rId4" cstate="print"/>
            <a:stretch>
              <a:fillRect/>
            </a:stretch>
          </a:blipFill>
        </p:spPr>
        <p:txBody>
          <a:bodyPr wrap="square" lIns="0" tIns="0" rIns="0" bIns="0" rtlCol="0"/>
          <a:lstStyle/>
          <a:p>
            <a:endParaRPr sz="1092" dirty="0"/>
          </a:p>
        </p:txBody>
      </p:sp>
      <p:pic>
        <p:nvPicPr>
          <p:cNvPr id="15" name="Graphic 14">
            <a:extLst>
              <a:ext uri="{FF2B5EF4-FFF2-40B4-BE49-F238E27FC236}">
                <a16:creationId xmlns:a16="http://schemas.microsoft.com/office/drawing/2014/main" id="{B24D4DA6-AB5F-AC4A-9A83-6AF74E764D54}"/>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0998" y="5987121"/>
            <a:ext cx="783244" cy="489493"/>
          </a:xfrm>
          <a:prstGeom prst="rect">
            <a:avLst/>
          </a:prstGeom>
        </p:spPr>
      </p:pic>
    </p:spTree>
    <p:extLst>
      <p:ext uri="{BB962C8B-B14F-4D97-AF65-F5344CB8AC3E}">
        <p14:creationId xmlns:p14="http://schemas.microsoft.com/office/powerpoint/2010/main" val="73631967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 Levels &amp; Employer-PURPLE">
    <p:bg>
      <p:bgPr>
        <a:solidFill>
          <a:schemeClr val="accent1"/>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0" name="object 12">
            <a:extLst>
              <a:ext uri="{FF2B5EF4-FFF2-40B4-BE49-F238E27FC236}">
                <a16:creationId xmlns:a16="http://schemas.microsoft.com/office/drawing/2014/main" id="{1CF7A811-548D-DD40-9F42-7069BEB94B37}"/>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dirty="0"/>
          </a:p>
        </p:txBody>
      </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dirty="0"/>
              <a:t>Insert employer logo</a:t>
            </a:r>
          </a:p>
        </p:txBody>
      </p:sp>
      <p:pic>
        <p:nvPicPr>
          <p:cNvPr id="23" name="Graphic 22">
            <a:extLst>
              <a:ext uri="{FF2B5EF4-FFF2-40B4-BE49-F238E27FC236}">
                <a16:creationId xmlns:a16="http://schemas.microsoft.com/office/drawing/2014/main" id="{69155C44-C2C7-8B46-A1F6-7168819C2562}"/>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
        <p:nvSpPr>
          <p:cNvPr id="9" name="object 3">
            <a:extLst>
              <a:ext uri="{FF2B5EF4-FFF2-40B4-BE49-F238E27FC236}">
                <a16:creationId xmlns:a16="http://schemas.microsoft.com/office/drawing/2014/main" id="{9379958A-BE8C-0141-BE75-0514861F1F57}"/>
              </a:ext>
            </a:extLst>
          </p:cNvPr>
          <p:cNvSpPr/>
          <p:nvPr userDrawn="1"/>
        </p:nvSpPr>
        <p:spPr>
          <a:xfrm>
            <a:off x="10414000" y="6002211"/>
            <a:ext cx="1397000" cy="468650"/>
          </a:xfrm>
          <a:prstGeom prst="rect">
            <a:avLst/>
          </a:prstGeom>
          <a:blipFill>
            <a:blip r:embed="rId6" cstate="print"/>
            <a:stretch>
              <a:fillRect/>
            </a:stretch>
          </a:blipFill>
        </p:spPr>
        <p:txBody>
          <a:bodyPr wrap="square" lIns="0" tIns="0" rIns="0" bIns="0" rtlCol="0"/>
          <a:lstStyle/>
          <a:p>
            <a:endParaRPr sz="1092" dirty="0"/>
          </a:p>
        </p:txBody>
      </p:sp>
    </p:spTree>
    <p:extLst>
      <p:ext uri="{BB962C8B-B14F-4D97-AF65-F5344CB8AC3E}">
        <p14:creationId xmlns:p14="http://schemas.microsoft.com/office/powerpoint/2010/main" val="280977050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 Levels &amp; Employer-SALMON">
    <p:bg>
      <p:bgPr>
        <a:solidFill>
          <a:schemeClr val="tx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dirty="0"/>
              <a:t>Insert employer logo</a:t>
            </a:r>
          </a:p>
        </p:txBody>
      </p:sp>
      <p:sp>
        <p:nvSpPr>
          <p:cNvPr id="9" name="object 3">
            <a:extLst>
              <a:ext uri="{FF2B5EF4-FFF2-40B4-BE49-F238E27FC236}">
                <a16:creationId xmlns:a16="http://schemas.microsoft.com/office/drawing/2014/main" id="{9379958A-BE8C-0141-BE75-0514861F1F57}"/>
              </a:ext>
            </a:extLst>
          </p:cNvPr>
          <p:cNvSpPr/>
          <p:nvPr userDrawn="1"/>
        </p:nvSpPr>
        <p:spPr>
          <a:xfrm>
            <a:off x="10414000" y="6002211"/>
            <a:ext cx="1397000" cy="468650"/>
          </a:xfrm>
          <a:prstGeom prst="rect">
            <a:avLst/>
          </a:prstGeom>
          <a:blipFill>
            <a:blip r:embed="rId4" cstate="print"/>
            <a:stretch>
              <a:fillRect/>
            </a:stretch>
          </a:blipFill>
        </p:spPr>
        <p:txBody>
          <a:bodyPr wrap="square" lIns="0" tIns="0" rIns="0" bIns="0" rtlCol="0"/>
          <a:lstStyle/>
          <a:p>
            <a:endParaRPr sz="1092" dirty="0"/>
          </a:p>
        </p:txBody>
      </p:sp>
      <p:sp>
        <p:nvSpPr>
          <p:cNvPr id="14" name="object 12">
            <a:extLst>
              <a:ext uri="{FF2B5EF4-FFF2-40B4-BE49-F238E27FC236}">
                <a16:creationId xmlns:a16="http://schemas.microsoft.com/office/drawing/2014/main" id="{23365F14-31D2-9E43-8979-E87F6C2DBF79}"/>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dirty="0"/>
          </a:p>
        </p:txBody>
      </p:sp>
      <p:pic>
        <p:nvPicPr>
          <p:cNvPr id="15" name="Graphic 14">
            <a:extLst>
              <a:ext uri="{FF2B5EF4-FFF2-40B4-BE49-F238E27FC236}">
                <a16:creationId xmlns:a16="http://schemas.microsoft.com/office/drawing/2014/main" id="{BB3EFB32-F7F4-5B4F-AA91-BD81E50296ED}"/>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137429899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 Levels &amp; Employer-RED">
    <p:bg>
      <p:bgPr>
        <a:solidFill>
          <a:schemeClr val="bg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0" name="object 12">
            <a:extLst>
              <a:ext uri="{FF2B5EF4-FFF2-40B4-BE49-F238E27FC236}">
                <a16:creationId xmlns:a16="http://schemas.microsoft.com/office/drawing/2014/main" id="{1CF7A811-548D-DD40-9F42-7069BEB94B37}"/>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dirty="0"/>
          </a:p>
        </p:txBody>
      </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dirty="0"/>
              <a:t>Insert employer logo</a:t>
            </a:r>
          </a:p>
        </p:txBody>
      </p:sp>
      <p:pic>
        <p:nvPicPr>
          <p:cNvPr id="23" name="Graphic 22">
            <a:extLst>
              <a:ext uri="{FF2B5EF4-FFF2-40B4-BE49-F238E27FC236}">
                <a16:creationId xmlns:a16="http://schemas.microsoft.com/office/drawing/2014/main" id="{69155C44-C2C7-8B46-A1F6-7168819C2562}"/>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
        <p:nvSpPr>
          <p:cNvPr id="9" name="object 3">
            <a:extLst>
              <a:ext uri="{FF2B5EF4-FFF2-40B4-BE49-F238E27FC236}">
                <a16:creationId xmlns:a16="http://schemas.microsoft.com/office/drawing/2014/main" id="{9379958A-BE8C-0141-BE75-0514861F1F57}"/>
              </a:ext>
            </a:extLst>
          </p:cNvPr>
          <p:cNvSpPr/>
          <p:nvPr userDrawn="1"/>
        </p:nvSpPr>
        <p:spPr>
          <a:xfrm>
            <a:off x="10414000" y="6002211"/>
            <a:ext cx="1397000" cy="468650"/>
          </a:xfrm>
          <a:prstGeom prst="rect">
            <a:avLst/>
          </a:prstGeom>
          <a:blipFill>
            <a:blip r:embed="rId6" cstate="print"/>
            <a:stretch>
              <a:fillRect/>
            </a:stretch>
          </a:blipFill>
        </p:spPr>
        <p:txBody>
          <a:bodyPr wrap="square" lIns="0" tIns="0" rIns="0" bIns="0" rtlCol="0"/>
          <a:lstStyle/>
          <a:p>
            <a:endParaRPr sz="1092" dirty="0"/>
          </a:p>
        </p:txBody>
      </p:sp>
    </p:spTree>
    <p:extLst>
      <p:ext uri="{BB962C8B-B14F-4D97-AF65-F5344CB8AC3E}">
        <p14:creationId xmlns:p14="http://schemas.microsoft.com/office/powerpoint/2010/main" val="242209674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vider-PURPLE">
    <p:bg>
      <p:bgPr>
        <a:solidFill>
          <a:schemeClr val="accent1"/>
        </a:solidFill>
        <a:effectLst/>
      </p:bgPr>
    </p:bg>
    <p:spTree>
      <p:nvGrpSpPr>
        <p:cNvPr id="1" name=""/>
        <p:cNvGrpSpPr/>
        <p:nvPr/>
      </p:nvGrpSpPr>
      <p:grpSpPr>
        <a:xfrm>
          <a:off x="0" y="0"/>
          <a:ext cx="0" cy="0"/>
          <a:chOff x="0" y="0"/>
          <a:chExt cx="0" cy="0"/>
        </a:xfrm>
      </p:grpSpPr>
      <p:pic>
        <p:nvPicPr>
          <p:cNvPr id="36" name="Graphic 35">
            <a:extLst>
              <a:ext uri="{FF2B5EF4-FFF2-40B4-BE49-F238E27FC236}">
                <a16:creationId xmlns:a16="http://schemas.microsoft.com/office/drawing/2014/main" id="{00518A5C-07C2-6B4E-883E-9B8F3EEB1B9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0"/>
            <a:ext cx="12192001" cy="6857519"/>
          </a:xfrm>
          <a:prstGeom prst="rect">
            <a:avLst/>
          </a:prstGeom>
        </p:spPr>
      </p:pic>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782092"/>
            <a:ext cx="6931649" cy="1325584"/>
          </a:xfrm>
        </p:spPr>
        <p:txBody>
          <a:bodyPr anchor="ctr" anchorCtr="0"/>
          <a:lstStyle>
            <a:lvl1pPr>
              <a:defRPr>
                <a:solidFill>
                  <a:schemeClr val="bg1"/>
                </a:solidFill>
              </a:defRPr>
            </a:lvl1pPr>
          </a:lstStyle>
          <a:p>
            <a:r>
              <a:rPr lang="en-US"/>
              <a:t>Click to edit Master title style</a:t>
            </a:r>
          </a:p>
        </p:txBody>
      </p:sp>
      <p:sp>
        <p:nvSpPr>
          <p:cNvPr id="11" name="object 4">
            <a:extLst>
              <a:ext uri="{FF2B5EF4-FFF2-40B4-BE49-F238E27FC236}">
                <a16:creationId xmlns:a16="http://schemas.microsoft.com/office/drawing/2014/main" id="{253A42D9-4944-C149-B4F1-7BE9580BE5CB}"/>
              </a:ext>
            </a:extLst>
          </p:cNvPr>
          <p:cNvSpPr/>
          <p:nvPr userDrawn="1"/>
        </p:nvSpPr>
        <p:spPr>
          <a:xfrm>
            <a:off x="10014480" y="0"/>
            <a:ext cx="809848" cy="1089347"/>
          </a:xfrm>
          <a:custGeom>
            <a:avLst/>
            <a:gdLst/>
            <a:ahLst/>
            <a:cxnLst/>
            <a:rect l="l" t="t" r="r" b="b"/>
            <a:pathLst>
              <a:path w="1335405" h="1796414">
                <a:moveTo>
                  <a:pt x="945615" y="545124"/>
                </a:moveTo>
                <a:lnTo>
                  <a:pt x="389789" y="545124"/>
                </a:lnTo>
                <a:lnTo>
                  <a:pt x="389789" y="1796364"/>
                </a:lnTo>
                <a:lnTo>
                  <a:pt x="945615" y="1796364"/>
                </a:lnTo>
                <a:lnTo>
                  <a:pt x="945615" y="545124"/>
                </a:lnTo>
                <a:close/>
              </a:path>
              <a:path w="1335405" h="1796414">
                <a:moveTo>
                  <a:pt x="859596" y="0"/>
                </a:moveTo>
                <a:lnTo>
                  <a:pt x="475765" y="0"/>
                </a:lnTo>
                <a:lnTo>
                  <a:pt x="0" y="545124"/>
                </a:lnTo>
                <a:lnTo>
                  <a:pt x="1335393" y="545124"/>
                </a:lnTo>
                <a:lnTo>
                  <a:pt x="859596" y="0"/>
                </a:lnTo>
                <a:close/>
              </a:path>
            </a:pathLst>
          </a:custGeom>
          <a:solidFill>
            <a:srgbClr val="FFFFFF"/>
          </a:solidFill>
        </p:spPr>
        <p:txBody>
          <a:bodyPr wrap="square" lIns="0" tIns="0" rIns="0" bIns="0" rtlCol="0"/>
          <a:lstStyle/>
          <a:p>
            <a:endParaRPr sz="1092" dirty="0"/>
          </a:p>
        </p:txBody>
      </p:sp>
      <p:pic>
        <p:nvPicPr>
          <p:cNvPr id="9" name="Graphic 8">
            <a:extLst>
              <a:ext uri="{FF2B5EF4-FFF2-40B4-BE49-F238E27FC236}">
                <a16:creationId xmlns:a16="http://schemas.microsoft.com/office/drawing/2014/main" id="{A198D267-AA8E-DA4A-ACB2-D7C948681625}"/>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26035895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vider-SALMON">
    <p:bg>
      <p:bgPr>
        <a:solidFill>
          <a:schemeClr val="tx2"/>
        </a:solidFill>
        <a:effectLst/>
      </p:bgPr>
    </p:bg>
    <p:spTree>
      <p:nvGrpSpPr>
        <p:cNvPr id="1" name=""/>
        <p:cNvGrpSpPr/>
        <p:nvPr/>
      </p:nvGrpSpPr>
      <p:grpSpPr>
        <a:xfrm>
          <a:off x="0" y="0"/>
          <a:ext cx="0" cy="0"/>
          <a:chOff x="0" y="0"/>
          <a:chExt cx="0" cy="0"/>
        </a:xfrm>
      </p:grpSpPr>
      <p:pic>
        <p:nvPicPr>
          <p:cNvPr id="36" name="Graphic 35">
            <a:extLst>
              <a:ext uri="{FF2B5EF4-FFF2-40B4-BE49-F238E27FC236}">
                <a16:creationId xmlns:a16="http://schemas.microsoft.com/office/drawing/2014/main" id="{00518A5C-07C2-6B4E-883E-9B8F3EEB1B9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0"/>
            <a:ext cx="12192001" cy="6857519"/>
          </a:xfrm>
          <a:prstGeom prst="rect">
            <a:avLst/>
          </a:prstGeom>
        </p:spPr>
      </p:pic>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782092"/>
            <a:ext cx="6931649" cy="1325584"/>
          </a:xfrm>
        </p:spPr>
        <p:txBody>
          <a:bodyPr anchor="ctr" anchorCtr="0"/>
          <a:lstStyle>
            <a:lvl1pPr>
              <a:defRPr>
                <a:solidFill>
                  <a:schemeClr val="tx1"/>
                </a:solidFill>
              </a:defRPr>
            </a:lvl1pPr>
          </a:lstStyle>
          <a:p>
            <a:r>
              <a:rPr lang="en-US"/>
              <a:t>Click to edit Master title style</a:t>
            </a:r>
          </a:p>
        </p:txBody>
      </p:sp>
      <p:sp>
        <p:nvSpPr>
          <p:cNvPr id="11" name="object 4">
            <a:extLst>
              <a:ext uri="{FF2B5EF4-FFF2-40B4-BE49-F238E27FC236}">
                <a16:creationId xmlns:a16="http://schemas.microsoft.com/office/drawing/2014/main" id="{253A42D9-4944-C149-B4F1-7BE9580BE5CB}"/>
              </a:ext>
            </a:extLst>
          </p:cNvPr>
          <p:cNvSpPr/>
          <p:nvPr userDrawn="1"/>
        </p:nvSpPr>
        <p:spPr>
          <a:xfrm>
            <a:off x="10014480" y="0"/>
            <a:ext cx="809848" cy="1089347"/>
          </a:xfrm>
          <a:custGeom>
            <a:avLst/>
            <a:gdLst/>
            <a:ahLst/>
            <a:cxnLst/>
            <a:rect l="l" t="t" r="r" b="b"/>
            <a:pathLst>
              <a:path w="1335405" h="1796414">
                <a:moveTo>
                  <a:pt x="945615" y="545124"/>
                </a:moveTo>
                <a:lnTo>
                  <a:pt x="389789" y="545124"/>
                </a:lnTo>
                <a:lnTo>
                  <a:pt x="389789" y="1796364"/>
                </a:lnTo>
                <a:lnTo>
                  <a:pt x="945615" y="1796364"/>
                </a:lnTo>
                <a:lnTo>
                  <a:pt x="945615" y="545124"/>
                </a:lnTo>
                <a:close/>
              </a:path>
              <a:path w="1335405" h="1796414">
                <a:moveTo>
                  <a:pt x="859596" y="0"/>
                </a:moveTo>
                <a:lnTo>
                  <a:pt x="475765" y="0"/>
                </a:lnTo>
                <a:lnTo>
                  <a:pt x="0" y="545124"/>
                </a:lnTo>
                <a:lnTo>
                  <a:pt x="1335393" y="545124"/>
                </a:lnTo>
                <a:lnTo>
                  <a:pt x="859596" y="0"/>
                </a:lnTo>
                <a:close/>
              </a:path>
            </a:pathLst>
          </a:custGeom>
          <a:solidFill>
            <a:srgbClr val="FFFFFF"/>
          </a:solidFill>
        </p:spPr>
        <p:txBody>
          <a:bodyPr wrap="square" lIns="0" tIns="0" rIns="0" bIns="0" rtlCol="0"/>
          <a:lstStyle/>
          <a:p>
            <a:endParaRPr sz="1092" dirty="0"/>
          </a:p>
        </p:txBody>
      </p:sp>
      <p:pic>
        <p:nvPicPr>
          <p:cNvPr id="9" name="Graphic 8">
            <a:extLst>
              <a:ext uri="{FF2B5EF4-FFF2-40B4-BE49-F238E27FC236}">
                <a16:creationId xmlns:a16="http://schemas.microsoft.com/office/drawing/2014/main" id="{DD43B11C-40DA-BD45-BD61-E1AA1DB95853}"/>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328699445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ivider-RED">
    <p:bg>
      <p:bgPr>
        <a:solidFill>
          <a:schemeClr val="bg2"/>
        </a:solidFill>
        <a:effectLst/>
      </p:bgPr>
    </p:bg>
    <p:spTree>
      <p:nvGrpSpPr>
        <p:cNvPr id="1" name=""/>
        <p:cNvGrpSpPr/>
        <p:nvPr/>
      </p:nvGrpSpPr>
      <p:grpSpPr>
        <a:xfrm>
          <a:off x="0" y="0"/>
          <a:ext cx="0" cy="0"/>
          <a:chOff x="0" y="0"/>
          <a:chExt cx="0" cy="0"/>
        </a:xfrm>
      </p:grpSpPr>
      <p:pic>
        <p:nvPicPr>
          <p:cNvPr id="36" name="Graphic 35">
            <a:extLst>
              <a:ext uri="{FF2B5EF4-FFF2-40B4-BE49-F238E27FC236}">
                <a16:creationId xmlns:a16="http://schemas.microsoft.com/office/drawing/2014/main" id="{00518A5C-07C2-6B4E-883E-9B8F3EEB1B9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481"/>
            <a:ext cx="12192001" cy="6857519"/>
          </a:xfrm>
          <a:prstGeom prst="rect">
            <a:avLst/>
          </a:prstGeom>
        </p:spPr>
      </p:pic>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782092"/>
            <a:ext cx="6931649" cy="1325584"/>
          </a:xfrm>
        </p:spPr>
        <p:txBody>
          <a:bodyPr anchor="ctr" anchorCtr="0"/>
          <a:lstStyle>
            <a:lvl1pPr>
              <a:defRPr>
                <a:solidFill>
                  <a:schemeClr val="bg1"/>
                </a:solidFill>
              </a:defRPr>
            </a:lvl1pPr>
          </a:lstStyle>
          <a:p>
            <a:r>
              <a:rPr lang="en-US"/>
              <a:t>Click to edit Master title style</a:t>
            </a:r>
          </a:p>
        </p:txBody>
      </p:sp>
      <p:sp>
        <p:nvSpPr>
          <p:cNvPr id="11" name="object 4">
            <a:extLst>
              <a:ext uri="{FF2B5EF4-FFF2-40B4-BE49-F238E27FC236}">
                <a16:creationId xmlns:a16="http://schemas.microsoft.com/office/drawing/2014/main" id="{253A42D9-4944-C149-B4F1-7BE9580BE5CB}"/>
              </a:ext>
            </a:extLst>
          </p:cNvPr>
          <p:cNvSpPr/>
          <p:nvPr userDrawn="1"/>
        </p:nvSpPr>
        <p:spPr>
          <a:xfrm>
            <a:off x="10014480" y="0"/>
            <a:ext cx="809848" cy="1089347"/>
          </a:xfrm>
          <a:custGeom>
            <a:avLst/>
            <a:gdLst/>
            <a:ahLst/>
            <a:cxnLst/>
            <a:rect l="l" t="t" r="r" b="b"/>
            <a:pathLst>
              <a:path w="1335405" h="1796414">
                <a:moveTo>
                  <a:pt x="945615" y="545124"/>
                </a:moveTo>
                <a:lnTo>
                  <a:pt x="389789" y="545124"/>
                </a:lnTo>
                <a:lnTo>
                  <a:pt x="389789" y="1796364"/>
                </a:lnTo>
                <a:lnTo>
                  <a:pt x="945615" y="1796364"/>
                </a:lnTo>
                <a:lnTo>
                  <a:pt x="945615" y="545124"/>
                </a:lnTo>
                <a:close/>
              </a:path>
              <a:path w="1335405" h="1796414">
                <a:moveTo>
                  <a:pt x="859596" y="0"/>
                </a:moveTo>
                <a:lnTo>
                  <a:pt x="475765" y="0"/>
                </a:lnTo>
                <a:lnTo>
                  <a:pt x="0" y="545124"/>
                </a:lnTo>
                <a:lnTo>
                  <a:pt x="1335393" y="545124"/>
                </a:lnTo>
                <a:lnTo>
                  <a:pt x="859596" y="0"/>
                </a:lnTo>
                <a:close/>
              </a:path>
            </a:pathLst>
          </a:custGeom>
          <a:solidFill>
            <a:srgbClr val="FFFFFF"/>
          </a:solidFill>
        </p:spPr>
        <p:txBody>
          <a:bodyPr wrap="square" lIns="0" tIns="0" rIns="0" bIns="0" rtlCol="0"/>
          <a:lstStyle/>
          <a:p>
            <a:endParaRPr sz="1092" dirty="0"/>
          </a:p>
        </p:txBody>
      </p:sp>
      <p:pic>
        <p:nvPicPr>
          <p:cNvPr id="9" name="Graphic 8">
            <a:extLst>
              <a:ext uri="{FF2B5EF4-FFF2-40B4-BE49-F238E27FC236}">
                <a16:creationId xmlns:a16="http://schemas.microsoft.com/office/drawing/2014/main" id="{4B0EE285-AAA5-8943-9D4F-42E27282D053}"/>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305835331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tatement Slide-PURPLE">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A9B351E-D7BA-D346-AC56-31D3650EA10E}"/>
              </a:ext>
            </a:extLst>
          </p:cNvPr>
          <p:cNvGrpSpPr/>
          <p:nvPr userDrawn="1"/>
        </p:nvGrpSpPr>
        <p:grpSpPr>
          <a:xfrm>
            <a:off x="0" y="0"/>
            <a:ext cx="11753977" cy="6853555"/>
            <a:chOff x="0" y="0"/>
            <a:chExt cx="19381818" cy="11302020"/>
          </a:xfrm>
          <a:solidFill>
            <a:schemeClr val="accent1"/>
          </a:solidFill>
        </p:grpSpPr>
        <p:sp>
          <p:nvSpPr>
            <p:cNvPr id="30" name="Freeform 29">
              <a:extLst>
                <a:ext uri="{FF2B5EF4-FFF2-40B4-BE49-F238E27FC236}">
                  <a16:creationId xmlns:a16="http://schemas.microsoft.com/office/drawing/2014/main" id="{F21EAE22-5BEC-8E40-9967-3A04E13F5068}"/>
                </a:ext>
              </a:extLst>
            </p:cNvPr>
            <p:cNvSpPr/>
            <p:nvPr/>
          </p:nvSpPr>
          <p:spPr>
            <a:xfrm>
              <a:off x="15067510" y="6221713"/>
              <a:ext cx="4314308" cy="5078736"/>
            </a:xfrm>
            <a:custGeom>
              <a:avLst/>
              <a:gdLst>
                <a:gd name="connsiteX0" fmla="*/ 2521985 w 4314307"/>
                <a:gd name="connsiteY0" fmla="*/ 3715750 h 5078735"/>
                <a:gd name="connsiteX1" fmla="*/ 1990445 w 4314307"/>
                <a:gd name="connsiteY1" fmla="*/ 3715750 h 5078735"/>
                <a:gd name="connsiteX2" fmla="*/ 3059179 w 4314307"/>
                <a:gd name="connsiteY2" fmla="*/ 2491198 h 5078735"/>
                <a:gd name="connsiteX3" fmla="*/ 3059179 w 4314307"/>
                <a:gd name="connsiteY3" fmla="*/ 2474967 h 5078735"/>
                <a:gd name="connsiteX4" fmla="*/ 3254266 w 4314307"/>
                <a:gd name="connsiteY4" fmla="*/ 2474967 h 5078735"/>
                <a:gd name="connsiteX5" fmla="*/ 4320276 w 4314307"/>
                <a:gd name="connsiteY5" fmla="*/ 2474967 h 5078735"/>
                <a:gd name="connsiteX6" fmla="*/ 2159981 w 4314307"/>
                <a:gd name="connsiteY6" fmla="*/ 0 h 5078735"/>
                <a:gd name="connsiteX7" fmla="*/ 0 w 4314307"/>
                <a:gd name="connsiteY7" fmla="*/ 2474967 h 5078735"/>
                <a:gd name="connsiteX8" fmla="*/ 1065907 w 4314307"/>
                <a:gd name="connsiteY8" fmla="*/ 2474967 h 5078735"/>
                <a:gd name="connsiteX9" fmla="*/ 1260993 w 4314307"/>
                <a:gd name="connsiteY9" fmla="*/ 2474967 h 5078735"/>
                <a:gd name="connsiteX10" fmla="*/ 1260993 w 4314307"/>
                <a:gd name="connsiteY10" fmla="*/ 5087637 h 5078735"/>
                <a:gd name="connsiteX11" fmla="*/ 2619267 w 4314307"/>
                <a:gd name="connsiteY11" fmla="*/ 5087637 h 5078735"/>
                <a:gd name="connsiteX12" fmla="*/ 2619267 w 4314307"/>
                <a:gd name="connsiteY12" fmla="*/ 3715750 h 5078735"/>
                <a:gd name="connsiteX13" fmla="*/ 2521985 w 4314307"/>
                <a:gd name="connsiteY13" fmla="*/ 3715750 h 5078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14307" h="5078735">
                  <a:moveTo>
                    <a:pt x="2521985" y="3715750"/>
                  </a:moveTo>
                  <a:lnTo>
                    <a:pt x="1990445" y="3715750"/>
                  </a:lnTo>
                  <a:lnTo>
                    <a:pt x="3059179" y="2491198"/>
                  </a:lnTo>
                  <a:lnTo>
                    <a:pt x="3059179" y="2474967"/>
                  </a:lnTo>
                  <a:lnTo>
                    <a:pt x="3254266" y="2474967"/>
                  </a:lnTo>
                  <a:lnTo>
                    <a:pt x="4320276" y="2474967"/>
                  </a:lnTo>
                  <a:lnTo>
                    <a:pt x="2159981" y="0"/>
                  </a:lnTo>
                  <a:lnTo>
                    <a:pt x="0" y="2474967"/>
                  </a:lnTo>
                  <a:lnTo>
                    <a:pt x="1065907" y="2474967"/>
                  </a:lnTo>
                  <a:lnTo>
                    <a:pt x="1260993" y="2474967"/>
                  </a:lnTo>
                  <a:lnTo>
                    <a:pt x="1260993" y="5087637"/>
                  </a:lnTo>
                  <a:lnTo>
                    <a:pt x="2619267" y="5087637"/>
                  </a:lnTo>
                  <a:lnTo>
                    <a:pt x="2619267" y="3715750"/>
                  </a:lnTo>
                  <a:lnTo>
                    <a:pt x="2521985" y="3715750"/>
                  </a:lnTo>
                  <a:close/>
                </a:path>
              </a:pathLst>
            </a:custGeom>
            <a:grpFill/>
            <a:ln w="10468" cap="flat">
              <a:noFill/>
              <a:prstDash val="solid"/>
              <a:miter/>
            </a:ln>
          </p:spPr>
          <p:txBody>
            <a:bodyPr rtlCol="0" anchor="ctr"/>
            <a:lstStyle/>
            <a:p>
              <a:endParaRPr lang="en-US" sz="1092" dirty="0"/>
            </a:p>
          </p:txBody>
        </p:sp>
        <p:sp>
          <p:nvSpPr>
            <p:cNvPr id="31" name="Freeform 30">
              <a:extLst>
                <a:ext uri="{FF2B5EF4-FFF2-40B4-BE49-F238E27FC236}">
                  <a16:creationId xmlns:a16="http://schemas.microsoft.com/office/drawing/2014/main" id="{0E9A12D2-8AA8-F946-B416-BCC135123F67}"/>
                </a:ext>
              </a:extLst>
            </p:cNvPr>
            <p:cNvSpPr/>
            <p:nvPr/>
          </p:nvSpPr>
          <p:spPr>
            <a:xfrm>
              <a:off x="17227596" y="0"/>
              <a:ext cx="1329896" cy="1843005"/>
            </a:xfrm>
            <a:custGeom>
              <a:avLst/>
              <a:gdLst>
                <a:gd name="connsiteX0" fmla="*/ 329542 w 1329895"/>
                <a:gd name="connsiteY0" fmla="*/ 599081 h 1843005"/>
                <a:gd name="connsiteX1" fmla="*/ 389858 w 1329895"/>
                <a:gd name="connsiteY1" fmla="*/ 599081 h 1843005"/>
                <a:gd name="connsiteX2" fmla="*/ 389858 w 1329895"/>
                <a:gd name="connsiteY2" fmla="*/ 1850335 h 1843005"/>
                <a:gd name="connsiteX3" fmla="*/ 945691 w 1329895"/>
                <a:gd name="connsiteY3" fmla="*/ 1850335 h 1843005"/>
                <a:gd name="connsiteX4" fmla="*/ 945691 w 1329895"/>
                <a:gd name="connsiteY4" fmla="*/ 599081 h 1843005"/>
                <a:gd name="connsiteX5" fmla="*/ 1006008 w 1329895"/>
                <a:gd name="connsiteY5" fmla="*/ 599081 h 1843005"/>
                <a:gd name="connsiteX6" fmla="*/ 1335550 w 1329895"/>
                <a:gd name="connsiteY6" fmla="*/ 599081 h 1843005"/>
                <a:gd name="connsiteX7" fmla="*/ 812702 w 1329895"/>
                <a:gd name="connsiteY7" fmla="*/ 0 h 1843005"/>
                <a:gd name="connsiteX8" fmla="*/ 522847 w 1329895"/>
                <a:gd name="connsiteY8" fmla="*/ 0 h 1843005"/>
                <a:gd name="connsiteX9" fmla="*/ 0 w 1329895"/>
                <a:gd name="connsiteY9" fmla="*/ 599081 h 1843005"/>
                <a:gd name="connsiteX10" fmla="*/ 329542 w 1329895"/>
                <a:gd name="connsiteY10" fmla="*/ 599081 h 1843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29895" h="1843005">
                  <a:moveTo>
                    <a:pt x="329542" y="599081"/>
                  </a:moveTo>
                  <a:lnTo>
                    <a:pt x="389858" y="599081"/>
                  </a:lnTo>
                  <a:lnTo>
                    <a:pt x="389858" y="1850335"/>
                  </a:lnTo>
                  <a:lnTo>
                    <a:pt x="945691" y="1850335"/>
                  </a:lnTo>
                  <a:lnTo>
                    <a:pt x="945691" y="599081"/>
                  </a:lnTo>
                  <a:lnTo>
                    <a:pt x="1006008" y="599081"/>
                  </a:lnTo>
                  <a:lnTo>
                    <a:pt x="1335550" y="599081"/>
                  </a:lnTo>
                  <a:lnTo>
                    <a:pt x="812702" y="0"/>
                  </a:lnTo>
                  <a:lnTo>
                    <a:pt x="522847" y="0"/>
                  </a:lnTo>
                  <a:lnTo>
                    <a:pt x="0" y="599081"/>
                  </a:lnTo>
                  <a:lnTo>
                    <a:pt x="329542" y="599081"/>
                  </a:lnTo>
                  <a:close/>
                </a:path>
              </a:pathLst>
            </a:custGeom>
            <a:grpFill/>
            <a:ln w="10468" cap="flat">
              <a:noFill/>
              <a:prstDash val="solid"/>
              <a:miter/>
            </a:ln>
          </p:spPr>
          <p:txBody>
            <a:bodyPr rtlCol="0" anchor="ctr"/>
            <a:lstStyle/>
            <a:p>
              <a:endParaRPr lang="en-US" sz="1092" dirty="0"/>
            </a:p>
          </p:txBody>
        </p:sp>
        <p:sp>
          <p:nvSpPr>
            <p:cNvPr id="33" name="Freeform 32">
              <a:extLst>
                <a:ext uri="{FF2B5EF4-FFF2-40B4-BE49-F238E27FC236}">
                  <a16:creationId xmlns:a16="http://schemas.microsoft.com/office/drawing/2014/main" id="{FA439275-451E-A445-A4F8-E39227462CF3}"/>
                </a:ext>
              </a:extLst>
            </p:cNvPr>
            <p:cNvSpPr/>
            <p:nvPr/>
          </p:nvSpPr>
          <p:spPr>
            <a:xfrm>
              <a:off x="0" y="2757178"/>
              <a:ext cx="5769863" cy="8544842"/>
            </a:xfrm>
            <a:custGeom>
              <a:avLst/>
              <a:gdLst>
                <a:gd name="connsiteX0" fmla="*/ 2764613 w 5769862"/>
                <a:gd name="connsiteY0" fmla="*/ 6621939 h 8544842"/>
                <a:gd name="connsiteX1" fmla="*/ 5779916 w 5769862"/>
                <a:gd name="connsiteY1" fmla="*/ 6621939 h 8544842"/>
                <a:gd name="connsiteX2" fmla="*/ 0 w 5769862"/>
                <a:gd name="connsiteY2" fmla="*/ 0 h 8544842"/>
                <a:gd name="connsiteX3" fmla="*/ 0 w 5769862"/>
                <a:gd name="connsiteY3" fmla="*/ 8552172 h 8544842"/>
                <a:gd name="connsiteX4" fmla="*/ 2212968 w 5769862"/>
                <a:gd name="connsiteY4" fmla="*/ 8552172 h 8544842"/>
                <a:gd name="connsiteX5" fmla="*/ 2212968 w 5769862"/>
                <a:gd name="connsiteY5" fmla="*/ 6621939 h 8544842"/>
                <a:gd name="connsiteX6" fmla="*/ 2764613 w 5769862"/>
                <a:gd name="connsiteY6" fmla="*/ 6621939 h 854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69862" h="8544842">
                  <a:moveTo>
                    <a:pt x="2764613" y="6621939"/>
                  </a:moveTo>
                  <a:lnTo>
                    <a:pt x="5779916" y="6621939"/>
                  </a:lnTo>
                  <a:lnTo>
                    <a:pt x="0" y="0"/>
                  </a:lnTo>
                  <a:lnTo>
                    <a:pt x="0" y="8552172"/>
                  </a:lnTo>
                  <a:lnTo>
                    <a:pt x="2212968" y="8552172"/>
                  </a:lnTo>
                  <a:lnTo>
                    <a:pt x="2212968" y="6621939"/>
                  </a:lnTo>
                  <a:lnTo>
                    <a:pt x="2764613" y="6621939"/>
                  </a:lnTo>
                  <a:close/>
                </a:path>
              </a:pathLst>
            </a:custGeom>
            <a:grpFill/>
            <a:ln w="10468" cap="flat">
              <a:noFill/>
              <a:prstDash val="solid"/>
              <a:miter/>
            </a:ln>
          </p:spPr>
          <p:txBody>
            <a:bodyPr rtlCol="0" anchor="ctr"/>
            <a:lstStyle/>
            <a:p>
              <a:endParaRPr lang="en-US" sz="1092" dirty="0"/>
            </a:p>
          </p:txBody>
        </p:sp>
      </p:grpSp>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accent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45833"/>
            <a:ext cx="5911156" cy="2479343"/>
          </a:xfrm>
          <a:prstGeom prst="rect">
            <a:avLst/>
          </a:prstGeom>
        </p:spPr>
        <p:txBody>
          <a:bodyPr vert="horz" lIns="91440" tIns="45720" rIns="91440" bIns="45720" rtlCol="0">
            <a:normAutofit/>
          </a:bodyPr>
          <a:lstStyle>
            <a:lvl1pPr marL="0" indent="0">
              <a:buNone/>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a:t>Click to edit Master text styles</a:t>
            </a:r>
          </a:p>
        </p:txBody>
      </p:sp>
      <p:sp>
        <p:nvSpPr>
          <p:cNvPr id="29" name="Freeform 28">
            <a:extLst>
              <a:ext uri="{FF2B5EF4-FFF2-40B4-BE49-F238E27FC236}">
                <a16:creationId xmlns:a16="http://schemas.microsoft.com/office/drawing/2014/main" id="{986DE4AE-92D2-1B46-A477-4741C8E33E9A}"/>
              </a:ext>
            </a:extLst>
          </p:cNvPr>
          <p:cNvSpPr/>
          <p:nvPr/>
        </p:nvSpPr>
        <p:spPr>
          <a:xfrm>
            <a:off x="0" y="0"/>
            <a:ext cx="12192856" cy="6858000"/>
          </a:xfrm>
          <a:custGeom>
            <a:avLst/>
            <a:gdLst>
              <a:gd name="connsiteX0" fmla="*/ 18040298 w 20105511"/>
              <a:gd name="connsiteY0" fmla="*/ 0 h 11309350"/>
              <a:gd name="connsiteX1" fmla="*/ 18563146 w 20105511"/>
              <a:gd name="connsiteY1" fmla="*/ 599081 h 11309350"/>
              <a:gd name="connsiteX2" fmla="*/ 18173288 w 20105511"/>
              <a:gd name="connsiteY2" fmla="*/ 599081 h 11309350"/>
              <a:gd name="connsiteX3" fmla="*/ 18173288 w 20105511"/>
              <a:gd name="connsiteY3" fmla="*/ 1850335 h 11309350"/>
              <a:gd name="connsiteX4" fmla="*/ 17617454 w 20105511"/>
              <a:gd name="connsiteY4" fmla="*/ 1850335 h 11309350"/>
              <a:gd name="connsiteX5" fmla="*/ 17617454 w 20105511"/>
              <a:gd name="connsiteY5" fmla="*/ 599081 h 11309350"/>
              <a:gd name="connsiteX6" fmla="*/ 17227596 w 20105511"/>
              <a:gd name="connsiteY6" fmla="*/ 599081 h 11309350"/>
              <a:gd name="connsiteX7" fmla="*/ 17750444 w 20105511"/>
              <a:gd name="connsiteY7" fmla="*/ 0 h 11309350"/>
              <a:gd name="connsiteX8" fmla="*/ 0 w 20105511"/>
              <a:gd name="connsiteY8" fmla="*/ 0 h 11309350"/>
              <a:gd name="connsiteX9" fmla="*/ 0 w 20105511"/>
              <a:gd name="connsiteY9" fmla="*/ 2757178 h 11309350"/>
              <a:gd name="connsiteX10" fmla="*/ 5780335 w 20105511"/>
              <a:gd name="connsiteY10" fmla="*/ 9379116 h 11309350"/>
              <a:gd name="connsiteX11" fmla="*/ 2212968 w 20105511"/>
              <a:gd name="connsiteY11" fmla="*/ 9379116 h 11309350"/>
              <a:gd name="connsiteX12" fmla="*/ 2212968 w 20105511"/>
              <a:gd name="connsiteY12" fmla="*/ 11309350 h 11309350"/>
              <a:gd name="connsiteX13" fmla="*/ 16328711 w 20105511"/>
              <a:gd name="connsiteY13" fmla="*/ 11309350 h 11309350"/>
              <a:gd name="connsiteX14" fmla="*/ 16328711 w 20105511"/>
              <a:gd name="connsiteY14" fmla="*/ 8696681 h 11309350"/>
              <a:gd name="connsiteX15" fmla="*/ 15067510 w 20105511"/>
              <a:gd name="connsiteY15" fmla="*/ 8696681 h 11309350"/>
              <a:gd name="connsiteX16" fmla="*/ 17227492 w 20105511"/>
              <a:gd name="connsiteY16" fmla="*/ 6221714 h 11309350"/>
              <a:gd name="connsiteX17" fmla="*/ 19387786 w 20105511"/>
              <a:gd name="connsiteY17" fmla="*/ 8696681 h 11309350"/>
              <a:gd name="connsiteX18" fmla="*/ 18126374 w 20105511"/>
              <a:gd name="connsiteY18" fmla="*/ 8696681 h 11309350"/>
              <a:gd name="connsiteX19" fmla="*/ 18126374 w 20105511"/>
              <a:gd name="connsiteY19" fmla="*/ 8712912 h 11309350"/>
              <a:gd name="connsiteX20" fmla="*/ 18134648 w 20105511"/>
              <a:gd name="connsiteY20" fmla="*/ 8703488 h 11309350"/>
              <a:gd name="connsiteX21" fmla="*/ 19212072 w 20105511"/>
              <a:gd name="connsiteY21" fmla="*/ 9937568 h 11309350"/>
              <a:gd name="connsiteX22" fmla="*/ 18583776 w 20105511"/>
              <a:gd name="connsiteY22" fmla="*/ 9937568 h 11309350"/>
              <a:gd name="connsiteX23" fmla="*/ 18583776 w 20105511"/>
              <a:gd name="connsiteY23" fmla="*/ 11309350 h 11309350"/>
              <a:gd name="connsiteX24" fmla="*/ 20105512 w 20105511"/>
              <a:gd name="connsiteY24" fmla="*/ 11309350 h 11309350"/>
              <a:gd name="connsiteX25" fmla="*/ 20105512 w 20105511"/>
              <a:gd name="connsiteY25" fmla="*/ 0 h 11309350"/>
              <a:gd name="connsiteX26" fmla="*/ 4159956 w 20105511"/>
              <a:gd name="connsiteY26" fmla="*/ 2043851 h 11309350"/>
              <a:gd name="connsiteX27" fmla="*/ 4086655 w 20105511"/>
              <a:gd name="connsiteY27" fmla="*/ 2043851 h 11309350"/>
              <a:gd name="connsiteX28" fmla="*/ 4086655 w 20105511"/>
              <a:gd name="connsiteY28" fmla="*/ 3813555 h 11309350"/>
              <a:gd name="connsiteX29" fmla="*/ 3407675 w 20105511"/>
              <a:gd name="connsiteY29" fmla="*/ 3813555 h 11309350"/>
              <a:gd name="connsiteX30" fmla="*/ 3407675 w 20105511"/>
              <a:gd name="connsiteY30" fmla="*/ 2043851 h 11309350"/>
              <a:gd name="connsiteX31" fmla="*/ 2932054 w 20105511"/>
              <a:gd name="connsiteY31" fmla="*/ 2043851 h 11309350"/>
              <a:gd name="connsiteX32" fmla="*/ 3747374 w 20105511"/>
              <a:gd name="connsiteY32" fmla="*/ 1143292 h 11309350"/>
              <a:gd name="connsiteX33" fmla="*/ 4562695 w 20105511"/>
              <a:gd name="connsiteY33" fmla="*/ 2043851 h 1130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105511" h="11309350">
                <a:moveTo>
                  <a:pt x="18040298" y="0"/>
                </a:moveTo>
                <a:lnTo>
                  <a:pt x="18563146" y="599081"/>
                </a:lnTo>
                <a:lnTo>
                  <a:pt x="18173288" y="599081"/>
                </a:lnTo>
                <a:lnTo>
                  <a:pt x="18173288" y="1850335"/>
                </a:lnTo>
                <a:lnTo>
                  <a:pt x="17617454" y="1850335"/>
                </a:lnTo>
                <a:lnTo>
                  <a:pt x="17617454" y="599081"/>
                </a:lnTo>
                <a:lnTo>
                  <a:pt x="17227596" y="599081"/>
                </a:lnTo>
                <a:lnTo>
                  <a:pt x="17750444" y="0"/>
                </a:lnTo>
                <a:lnTo>
                  <a:pt x="0" y="0"/>
                </a:lnTo>
                <a:lnTo>
                  <a:pt x="0" y="2757178"/>
                </a:lnTo>
                <a:lnTo>
                  <a:pt x="5780335" y="9379116"/>
                </a:lnTo>
                <a:lnTo>
                  <a:pt x="2212968" y="9379116"/>
                </a:lnTo>
                <a:lnTo>
                  <a:pt x="2212968" y="11309350"/>
                </a:lnTo>
                <a:lnTo>
                  <a:pt x="16328711" y="11309350"/>
                </a:lnTo>
                <a:lnTo>
                  <a:pt x="16328711" y="8696681"/>
                </a:lnTo>
                <a:lnTo>
                  <a:pt x="15067510" y="8696681"/>
                </a:lnTo>
                <a:lnTo>
                  <a:pt x="17227492" y="6221714"/>
                </a:lnTo>
                <a:lnTo>
                  <a:pt x="19387786" y="8696681"/>
                </a:lnTo>
                <a:lnTo>
                  <a:pt x="18126374" y="8696681"/>
                </a:lnTo>
                <a:lnTo>
                  <a:pt x="18126374" y="8712912"/>
                </a:lnTo>
                <a:lnTo>
                  <a:pt x="18134648" y="8703488"/>
                </a:lnTo>
                <a:lnTo>
                  <a:pt x="19212072" y="9937568"/>
                </a:lnTo>
                <a:lnTo>
                  <a:pt x="18583776" y="9937568"/>
                </a:lnTo>
                <a:lnTo>
                  <a:pt x="18583776" y="11309350"/>
                </a:lnTo>
                <a:lnTo>
                  <a:pt x="20105512" y="11309350"/>
                </a:lnTo>
                <a:lnTo>
                  <a:pt x="20105512" y="0"/>
                </a:lnTo>
                <a:close/>
                <a:moveTo>
                  <a:pt x="4159956" y="2043851"/>
                </a:moveTo>
                <a:lnTo>
                  <a:pt x="4086655" y="2043851"/>
                </a:lnTo>
                <a:lnTo>
                  <a:pt x="4086655" y="3813555"/>
                </a:lnTo>
                <a:lnTo>
                  <a:pt x="3407675" y="3813555"/>
                </a:lnTo>
                <a:lnTo>
                  <a:pt x="3407675" y="2043851"/>
                </a:lnTo>
                <a:lnTo>
                  <a:pt x="2932054" y="2043851"/>
                </a:lnTo>
                <a:lnTo>
                  <a:pt x="3747374" y="1143292"/>
                </a:lnTo>
                <a:lnTo>
                  <a:pt x="4562695" y="2043851"/>
                </a:lnTo>
                <a:close/>
              </a:path>
            </a:pathLst>
          </a:custGeom>
          <a:noFill/>
          <a:ln w="10468" cap="flat">
            <a:noFill/>
            <a:prstDash val="solid"/>
            <a:miter/>
          </a:ln>
        </p:spPr>
        <p:txBody>
          <a:bodyPr rtlCol="0" anchor="ctr"/>
          <a:lstStyle/>
          <a:p>
            <a:endParaRPr lang="en-US" sz="1092" dirty="0"/>
          </a:p>
        </p:txBody>
      </p:sp>
      <p:sp>
        <p:nvSpPr>
          <p:cNvPr id="32" name="Freeform 31">
            <a:extLst>
              <a:ext uri="{FF2B5EF4-FFF2-40B4-BE49-F238E27FC236}">
                <a16:creationId xmlns:a16="http://schemas.microsoft.com/office/drawing/2014/main" id="{F3A8355C-EFE2-5143-8053-D6C8EEEE50F2}"/>
              </a:ext>
            </a:extLst>
          </p:cNvPr>
          <p:cNvSpPr/>
          <p:nvPr/>
        </p:nvSpPr>
        <p:spPr>
          <a:xfrm>
            <a:off x="10344685" y="5277803"/>
            <a:ext cx="1301841" cy="1574800"/>
          </a:xfrm>
          <a:custGeom>
            <a:avLst/>
            <a:gdLst>
              <a:gd name="connsiteX0" fmla="*/ 1622578 w 2146682"/>
              <a:gd name="connsiteY0" fmla="*/ 1233975 h 2596961"/>
              <a:gd name="connsiteX1" fmla="*/ 2154013 w 2146682"/>
              <a:gd name="connsiteY1" fmla="*/ 1233975 h 2596961"/>
              <a:gd name="connsiteX2" fmla="*/ 1077006 w 2146682"/>
              <a:gd name="connsiteY2" fmla="*/ 0 h 2596961"/>
              <a:gd name="connsiteX3" fmla="*/ 1068734 w 2146682"/>
              <a:gd name="connsiteY3" fmla="*/ 9424 h 2596961"/>
              <a:gd name="connsiteX4" fmla="*/ 0 w 2146682"/>
              <a:gd name="connsiteY4" fmla="*/ 1233975 h 2596961"/>
              <a:gd name="connsiteX5" fmla="*/ 531540 w 2146682"/>
              <a:gd name="connsiteY5" fmla="*/ 1233975 h 2596961"/>
              <a:gd name="connsiteX6" fmla="*/ 628821 w 2146682"/>
              <a:gd name="connsiteY6" fmla="*/ 1233975 h 2596961"/>
              <a:gd name="connsiteX7" fmla="*/ 628821 w 2146682"/>
              <a:gd name="connsiteY7" fmla="*/ 2605863 h 2596961"/>
              <a:gd name="connsiteX8" fmla="*/ 1525297 w 2146682"/>
              <a:gd name="connsiteY8" fmla="*/ 2605863 h 2596961"/>
              <a:gd name="connsiteX9" fmla="*/ 1525297 w 2146682"/>
              <a:gd name="connsiteY9" fmla="*/ 1233975 h 2596961"/>
              <a:gd name="connsiteX10" fmla="*/ 1622578 w 2146682"/>
              <a:gd name="connsiteY10" fmla="*/ 1233975 h 2596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46682" h="2596961">
                <a:moveTo>
                  <a:pt x="1622578" y="1233975"/>
                </a:moveTo>
                <a:lnTo>
                  <a:pt x="2154013" y="1233975"/>
                </a:lnTo>
                <a:lnTo>
                  <a:pt x="1077006" y="0"/>
                </a:lnTo>
                <a:lnTo>
                  <a:pt x="1068734" y="9424"/>
                </a:lnTo>
                <a:lnTo>
                  <a:pt x="0" y="1233975"/>
                </a:lnTo>
                <a:lnTo>
                  <a:pt x="531540" y="1233975"/>
                </a:lnTo>
                <a:lnTo>
                  <a:pt x="628821" y="1233975"/>
                </a:lnTo>
                <a:lnTo>
                  <a:pt x="628821" y="2605863"/>
                </a:lnTo>
                <a:lnTo>
                  <a:pt x="1525297" y="2605863"/>
                </a:lnTo>
                <a:lnTo>
                  <a:pt x="1525297" y="1233975"/>
                </a:lnTo>
                <a:lnTo>
                  <a:pt x="1622578" y="1233975"/>
                </a:lnTo>
                <a:close/>
              </a:path>
            </a:pathLst>
          </a:custGeom>
          <a:solidFill>
            <a:srgbClr val="12110C"/>
          </a:solidFill>
          <a:ln w="10468" cap="flat">
            <a:noFill/>
            <a:prstDash val="solid"/>
            <a:miter/>
          </a:ln>
        </p:spPr>
        <p:txBody>
          <a:bodyPr rtlCol="0" anchor="ctr"/>
          <a:lstStyle/>
          <a:p>
            <a:endParaRPr lang="en-US" sz="1092" dirty="0"/>
          </a:p>
        </p:txBody>
      </p:sp>
      <p:sp>
        <p:nvSpPr>
          <p:cNvPr id="34" name="Freeform 33">
            <a:extLst>
              <a:ext uri="{FF2B5EF4-FFF2-40B4-BE49-F238E27FC236}">
                <a16:creationId xmlns:a16="http://schemas.microsoft.com/office/drawing/2014/main" id="{1FE3F521-71BA-6E4A-AA03-A383E4DBDDA9}"/>
              </a:ext>
            </a:extLst>
          </p:cNvPr>
          <p:cNvSpPr/>
          <p:nvPr/>
        </p:nvSpPr>
        <p:spPr>
          <a:xfrm>
            <a:off x="1777935" y="693102"/>
            <a:ext cx="984319" cy="1612900"/>
          </a:xfrm>
          <a:custGeom>
            <a:avLst/>
            <a:gdLst>
              <a:gd name="connsiteX0" fmla="*/ 0 w 1623101"/>
              <a:gd name="connsiteY0" fmla="*/ 900873 h 2659791"/>
              <a:gd name="connsiteX1" fmla="*/ 402320 w 1623101"/>
              <a:gd name="connsiteY1" fmla="*/ 900873 h 2659791"/>
              <a:gd name="connsiteX2" fmla="*/ 475935 w 1623101"/>
              <a:gd name="connsiteY2" fmla="*/ 900873 h 2659791"/>
              <a:gd name="connsiteX3" fmla="*/ 475935 w 1623101"/>
              <a:gd name="connsiteY3" fmla="*/ 2670263 h 2659791"/>
              <a:gd name="connsiteX4" fmla="*/ 1154706 w 1623101"/>
              <a:gd name="connsiteY4" fmla="*/ 2670263 h 2659791"/>
              <a:gd name="connsiteX5" fmla="*/ 1154706 w 1623101"/>
              <a:gd name="connsiteY5" fmla="*/ 900873 h 2659791"/>
              <a:gd name="connsiteX6" fmla="*/ 1228216 w 1623101"/>
              <a:gd name="connsiteY6" fmla="*/ 900873 h 2659791"/>
              <a:gd name="connsiteX7" fmla="*/ 1630641 w 1623101"/>
              <a:gd name="connsiteY7" fmla="*/ 900873 h 2659791"/>
              <a:gd name="connsiteX8" fmla="*/ 815320 w 1623101"/>
              <a:gd name="connsiteY8" fmla="*/ 0 h 2659791"/>
              <a:gd name="connsiteX9" fmla="*/ 0 w 1623101"/>
              <a:gd name="connsiteY9" fmla="*/ 900873 h 2659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3101" h="2659791">
                <a:moveTo>
                  <a:pt x="0" y="900873"/>
                </a:moveTo>
                <a:lnTo>
                  <a:pt x="402320" y="900873"/>
                </a:lnTo>
                <a:lnTo>
                  <a:pt x="475935" y="900873"/>
                </a:lnTo>
                <a:lnTo>
                  <a:pt x="475935" y="2670263"/>
                </a:lnTo>
                <a:lnTo>
                  <a:pt x="1154706" y="2670263"/>
                </a:lnTo>
                <a:lnTo>
                  <a:pt x="1154706" y="900873"/>
                </a:lnTo>
                <a:lnTo>
                  <a:pt x="1228216" y="900873"/>
                </a:lnTo>
                <a:lnTo>
                  <a:pt x="1630641" y="900873"/>
                </a:lnTo>
                <a:lnTo>
                  <a:pt x="815320" y="0"/>
                </a:lnTo>
                <a:lnTo>
                  <a:pt x="0" y="900873"/>
                </a:lnTo>
                <a:close/>
              </a:path>
            </a:pathLst>
          </a:custGeom>
          <a:solidFill>
            <a:srgbClr val="12110C"/>
          </a:solidFill>
          <a:ln w="10468" cap="flat">
            <a:noFill/>
            <a:prstDash val="solid"/>
            <a:miter/>
          </a:ln>
        </p:spPr>
        <p:txBody>
          <a:bodyPr rtlCol="0" anchor="ctr"/>
          <a:lstStyle/>
          <a:p>
            <a:endParaRPr lang="en-US" sz="1092" dirty="0"/>
          </a:p>
        </p:txBody>
      </p:sp>
      <p:pic>
        <p:nvPicPr>
          <p:cNvPr id="18" name="Graphic 17">
            <a:extLst>
              <a:ext uri="{FF2B5EF4-FFF2-40B4-BE49-F238E27FC236}">
                <a16:creationId xmlns:a16="http://schemas.microsoft.com/office/drawing/2014/main" id="{46512213-5FE7-FB47-86D1-E1B359ED2A05}"/>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76099927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tatement Slide-SALMON">
    <p:bg>
      <p:bgPr>
        <a:solidFill>
          <a:schemeClr val="bg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tx2"/>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45833"/>
            <a:ext cx="5911156" cy="2479343"/>
          </a:xfrm>
          <a:prstGeom prst="rect">
            <a:avLst/>
          </a:prstGeom>
        </p:spPr>
        <p:txBody>
          <a:bodyPr vert="horz" lIns="91440" tIns="45720" rIns="91440" bIns="45720" rtlCol="0">
            <a:normAutofit/>
          </a:bodyPr>
          <a:lstStyle>
            <a:lvl1pPr marL="0" indent="0">
              <a:buNone/>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a:t>Click to edit Master text styles</a:t>
            </a:r>
          </a:p>
        </p:txBody>
      </p:sp>
      <p:sp>
        <p:nvSpPr>
          <p:cNvPr id="29" name="Freeform 28">
            <a:extLst>
              <a:ext uri="{FF2B5EF4-FFF2-40B4-BE49-F238E27FC236}">
                <a16:creationId xmlns:a16="http://schemas.microsoft.com/office/drawing/2014/main" id="{986DE4AE-92D2-1B46-A477-4741C8E33E9A}"/>
              </a:ext>
            </a:extLst>
          </p:cNvPr>
          <p:cNvSpPr/>
          <p:nvPr/>
        </p:nvSpPr>
        <p:spPr>
          <a:xfrm>
            <a:off x="0" y="0"/>
            <a:ext cx="12192856" cy="6858000"/>
          </a:xfrm>
          <a:custGeom>
            <a:avLst/>
            <a:gdLst>
              <a:gd name="connsiteX0" fmla="*/ 18040298 w 20105511"/>
              <a:gd name="connsiteY0" fmla="*/ 0 h 11309350"/>
              <a:gd name="connsiteX1" fmla="*/ 18563146 w 20105511"/>
              <a:gd name="connsiteY1" fmla="*/ 599081 h 11309350"/>
              <a:gd name="connsiteX2" fmla="*/ 18173288 w 20105511"/>
              <a:gd name="connsiteY2" fmla="*/ 599081 h 11309350"/>
              <a:gd name="connsiteX3" fmla="*/ 18173288 w 20105511"/>
              <a:gd name="connsiteY3" fmla="*/ 1850335 h 11309350"/>
              <a:gd name="connsiteX4" fmla="*/ 17617454 w 20105511"/>
              <a:gd name="connsiteY4" fmla="*/ 1850335 h 11309350"/>
              <a:gd name="connsiteX5" fmla="*/ 17617454 w 20105511"/>
              <a:gd name="connsiteY5" fmla="*/ 599081 h 11309350"/>
              <a:gd name="connsiteX6" fmla="*/ 17227596 w 20105511"/>
              <a:gd name="connsiteY6" fmla="*/ 599081 h 11309350"/>
              <a:gd name="connsiteX7" fmla="*/ 17750444 w 20105511"/>
              <a:gd name="connsiteY7" fmla="*/ 0 h 11309350"/>
              <a:gd name="connsiteX8" fmla="*/ 0 w 20105511"/>
              <a:gd name="connsiteY8" fmla="*/ 0 h 11309350"/>
              <a:gd name="connsiteX9" fmla="*/ 0 w 20105511"/>
              <a:gd name="connsiteY9" fmla="*/ 2757178 h 11309350"/>
              <a:gd name="connsiteX10" fmla="*/ 5780335 w 20105511"/>
              <a:gd name="connsiteY10" fmla="*/ 9379116 h 11309350"/>
              <a:gd name="connsiteX11" fmla="*/ 2212968 w 20105511"/>
              <a:gd name="connsiteY11" fmla="*/ 9379116 h 11309350"/>
              <a:gd name="connsiteX12" fmla="*/ 2212968 w 20105511"/>
              <a:gd name="connsiteY12" fmla="*/ 11309350 h 11309350"/>
              <a:gd name="connsiteX13" fmla="*/ 16328711 w 20105511"/>
              <a:gd name="connsiteY13" fmla="*/ 11309350 h 11309350"/>
              <a:gd name="connsiteX14" fmla="*/ 16328711 w 20105511"/>
              <a:gd name="connsiteY14" fmla="*/ 8696681 h 11309350"/>
              <a:gd name="connsiteX15" fmla="*/ 15067510 w 20105511"/>
              <a:gd name="connsiteY15" fmla="*/ 8696681 h 11309350"/>
              <a:gd name="connsiteX16" fmla="*/ 17227492 w 20105511"/>
              <a:gd name="connsiteY16" fmla="*/ 6221714 h 11309350"/>
              <a:gd name="connsiteX17" fmla="*/ 19387786 w 20105511"/>
              <a:gd name="connsiteY17" fmla="*/ 8696681 h 11309350"/>
              <a:gd name="connsiteX18" fmla="*/ 18126374 w 20105511"/>
              <a:gd name="connsiteY18" fmla="*/ 8696681 h 11309350"/>
              <a:gd name="connsiteX19" fmla="*/ 18126374 w 20105511"/>
              <a:gd name="connsiteY19" fmla="*/ 8712912 h 11309350"/>
              <a:gd name="connsiteX20" fmla="*/ 18134648 w 20105511"/>
              <a:gd name="connsiteY20" fmla="*/ 8703488 h 11309350"/>
              <a:gd name="connsiteX21" fmla="*/ 19212072 w 20105511"/>
              <a:gd name="connsiteY21" fmla="*/ 9937568 h 11309350"/>
              <a:gd name="connsiteX22" fmla="*/ 18583776 w 20105511"/>
              <a:gd name="connsiteY22" fmla="*/ 9937568 h 11309350"/>
              <a:gd name="connsiteX23" fmla="*/ 18583776 w 20105511"/>
              <a:gd name="connsiteY23" fmla="*/ 11309350 h 11309350"/>
              <a:gd name="connsiteX24" fmla="*/ 20105512 w 20105511"/>
              <a:gd name="connsiteY24" fmla="*/ 11309350 h 11309350"/>
              <a:gd name="connsiteX25" fmla="*/ 20105512 w 20105511"/>
              <a:gd name="connsiteY25" fmla="*/ 0 h 11309350"/>
              <a:gd name="connsiteX26" fmla="*/ 4159956 w 20105511"/>
              <a:gd name="connsiteY26" fmla="*/ 2043851 h 11309350"/>
              <a:gd name="connsiteX27" fmla="*/ 4086655 w 20105511"/>
              <a:gd name="connsiteY27" fmla="*/ 2043851 h 11309350"/>
              <a:gd name="connsiteX28" fmla="*/ 4086655 w 20105511"/>
              <a:gd name="connsiteY28" fmla="*/ 3813555 h 11309350"/>
              <a:gd name="connsiteX29" fmla="*/ 3407675 w 20105511"/>
              <a:gd name="connsiteY29" fmla="*/ 3813555 h 11309350"/>
              <a:gd name="connsiteX30" fmla="*/ 3407675 w 20105511"/>
              <a:gd name="connsiteY30" fmla="*/ 2043851 h 11309350"/>
              <a:gd name="connsiteX31" fmla="*/ 2932054 w 20105511"/>
              <a:gd name="connsiteY31" fmla="*/ 2043851 h 11309350"/>
              <a:gd name="connsiteX32" fmla="*/ 3747374 w 20105511"/>
              <a:gd name="connsiteY32" fmla="*/ 1143292 h 11309350"/>
              <a:gd name="connsiteX33" fmla="*/ 4562695 w 20105511"/>
              <a:gd name="connsiteY33" fmla="*/ 2043851 h 1130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105511" h="11309350">
                <a:moveTo>
                  <a:pt x="18040298" y="0"/>
                </a:moveTo>
                <a:lnTo>
                  <a:pt x="18563146" y="599081"/>
                </a:lnTo>
                <a:lnTo>
                  <a:pt x="18173288" y="599081"/>
                </a:lnTo>
                <a:lnTo>
                  <a:pt x="18173288" y="1850335"/>
                </a:lnTo>
                <a:lnTo>
                  <a:pt x="17617454" y="1850335"/>
                </a:lnTo>
                <a:lnTo>
                  <a:pt x="17617454" y="599081"/>
                </a:lnTo>
                <a:lnTo>
                  <a:pt x="17227596" y="599081"/>
                </a:lnTo>
                <a:lnTo>
                  <a:pt x="17750444" y="0"/>
                </a:lnTo>
                <a:lnTo>
                  <a:pt x="0" y="0"/>
                </a:lnTo>
                <a:lnTo>
                  <a:pt x="0" y="2757178"/>
                </a:lnTo>
                <a:lnTo>
                  <a:pt x="5780335" y="9379116"/>
                </a:lnTo>
                <a:lnTo>
                  <a:pt x="2212968" y="9379116"/>
                </a:lnTo>
                <a:lnTo>
                  <a:pt x="2212968" y="11309350"/>
                </a:lnTo>
                <a:lnTo>
                  <a:pt x="16328711" y="11309350"/>
                </a:lnTo>
                <a:lnTo>
                  <a:pt x="16328711" y="8696681"/>
                </a:lnTo>
                <a:lnTo>
                  <a:pt x="15067510" y="8696681"/>
                </a:lnTo>
                <a:lnTo>
                  <a:pt x="17227492" y="6221714"/>
                </a:lnTo>
                <a:lnTo>
                  <a:pt x="19387786" y="8696681"/>
                </a:lnTo>
                <a:lnTo>
                  <a:pt x="18126374" y="8696681"/>
                </a:lnTo>
                <a:lnTo>
                  <a:pt x="18126374" y="8712912"/>
                </a:lnTo>
                <a:lnTo>
                  <a:pt x="18134648" y="8703488"/>
                </a:lnTo>
                <a:lnTo>
                  <a:pt x="19212072" y="9937568"/>
                </a:lnTo>
                <a:lnTo>
                  <a:pt x="18583776" y="9937568"/>
                </a:lnTo>
                <a:lnTo>
                  <a:pt x="18583776" y="11309350"/>
                </a:lnTo>
                <a:lnTo>
                  <a:pt x="20105512" y="11309350"/>
                </a:lnTo>
                <a:lnTo>
                  <a:pt x="20105512" y="0"/>
                </a:lnTo>
                <a:close/>
                <a:moveTo>
                  <a:pt x="4159956" y="2043851"/>
                </a:moveTo>
                <a:lnTo>
                  <a:pt x="4086655" y="2043851"/>
                </a:lnTo>
                <a:lnTo>
                  <a:pt x="4086655" y="3813555"/>
                </a:lnTo>
                <a:lnTo>
                  <a:pt x="3407675" y="3813555"/>
                </a:lnTo>
                <a:lnTo>
                  <a:pt x="3407675" y="2043851"/>
                </a:lnTo>
                <a:lnTo>
                  <a:pt x="2932054" y="2043851"/>
                </a:lnTo>
                <a:lnTo>
                  <a:pt x="3747374" y="1143292"/>
                </a:lnTo>
                <a:lnTo>
                  <a:pt x="4562695" y="2043851"/>
                </a:lnTo>
                <a:close/>
              </a:path>
            </a:pathLst>
          </a:custGeom>
          <a:noFill/>
          <a:ln w="10468" cap="flat">
            <a:noFill/>
            <a:prstDash val="solid"/>
            <a:miter/>
          </a:ln>
        </p:spPr>
        <p:txBody>
          <a:bodyPr rtlCol="0" anchor="ctr"/>
          <a:lstStyle/>
          <a:p>
            <a:endParaRPr lang="en-US" sz="1092" dirty="0"/>
          </a:p>
        </p:txBody>
      </p:sp>
      <p:sp>
        <p:nvSpPr>
          <p:cNvPr id="30" name="Freeform 29">
            <a:extLst>
              <a:ext uri="{FF2B5EF4-FFF2-40B4-BE49-F238E27FC236}">
                <a16:creationId xmlns:a16="http://schemas.microsoft.com/office/drawing/2014/main" id="{F21EAE22-5BEC-8E40-9967-3A04E13F5068}"/>
              </a:ext>
            </a:extLst>
          </p:cNvPr>
          <p:cNvSpPr/>
          <p:nvPr/>
        </p:nvSpPr>
        <p:spPr>
          <a:xfrm>
            <a:off x="9137593" y="3772852"/>
            <a:ext cx="2616384" cy="3079750"/>
          </a:xfrm>
          <a:custGeom>
            <a:avLst/>
            <a:gdLst>
              <a:gd name="connsiteX0" fmla="*/ 2521985 w 4314307"/>
              <a:gd name="connsiteY0" fmla="*/ 3715750 h 5078735"/>
              <a:gd name="connsiteX1" fmla="*/ 1990445 w 4314307"/>
              <a:gd name="connsiteY1" fmla="*/ 3715750 h 5078735"/>
              <a:gd name="connsiteX2" fmla="*/ 3059179 w 4314307"/>
              <a:gd name="connsiteY2" fmla="*/ 2491198 h 5078735"/>
              <a:gd name="connsiteX3" fmla="*/ 3059179 w 4314307"/>
              <a:gd name="connsiteY3" fmla="*/ 2474967 h 5078735"/>
              <a:gd name="connsiteX4" fmla="*/ 3254266 w 4314307"/>
              <a:gd name="connsiteY4" fmla="*/ 2474967 h 5078735"/>
              <a:gd name="connsiteX5" fmla="*/ 4320276 w 4314307"/>
              <a:gd name="connsiteY5" fmla="*/ 2474967 h 5078735"/>
              <a:gd name="connsiteX6" fmla="*/ 2159981 w 4314307"/>
              <a:gd name="connsiteY6" fmla="*/ 0 h 5078735"/>
              <a:gd name="connsiteX7" fmla="*/ 0 w 4314307"/>
              <a:gd name="connsiteY7" fmla="*/ 2474967 h 5078735"/>
              <a:gd name="connsiteX8" fmla="*/ 1065907 w 4314307"/>
              <a:gd name="connsiteY8" fmla="*/ 2474967 h 5078735"/>
              <a:gd name="connsiteX9" fmla="*/ 1260993 w 4314307"/>
              <a:gd name="connsiteY9" fmla="*/ 2474967 h 5078735"/>
              <a:gd name="connsiteX10" fmla="*/ 1260993 w 4314307"/>
              <a:gd name="connsiteY10" fmla="*/ 5087637 h 5078735"/>
              <a:gd name="connsiteX11" fmla="*/ 2619267 w 4314307"/>
              <a:gd name="connsiteY11" fmla="*/ 5087637 h 5078735"/>
              <a:gd name="connsiteX12" fmla="*/ 2619267 w 4314307"/>
              <a:gd name="connsiteY12" fmla="*/ 3715750 h 5078735"/>
              <a:gd name="connsiteX13" fmla="*/ 2521985 w 4314307"/>
              <a:gd name="connsiteY13" fmla="*/ 3715750 h 5078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14307" h="5078735">
                <a:moveTo>
                  <a:pt x="2521985" y="3715750"/>
                </a:moveTo>
                <a:lnTo>
                  <a:pt x="1990445" y="3715750"/>
                </a:lnTo>
                <a:lnTo>
                  <a:pt x="3059179" y="2491198"/>
                </a:lnTo>
                <a:lnTo>
                  <a:pt x="3059179" y="2474967"/>
                </a:lnTo>
                <a:lnTo>
                  <a:pt x="3254266" y="2474967"/>
                </a:lnTo>
                <a:lnTo>
                  <a:pt x="4320276" y="2474967"/>
                </a:lnTo>
                <a:lnTo>
                  <a:pt x="2159981" y="0"/>
                </a:lnTo>
                <a:lnTo>
                  <a:pt x="0" y="2474967"/>
                </a:lnTo>
                <a:lnTo>
                  <a:pt x="1065907" y="2474967"/>
                </a:lnTo>
                <a:lnTo>
                  <a:pt x="1260993" y="2474967"/>
                </a:lnTo>
                <a:lnTo>
                  <a:pt x="1260993" y="5087637"/>
                </a:lnTo>
                <a:lnTo>
                  <a:pt x="2619267" y="5087637"/>
                </a:lnTo>
                <a:lnTo>
                  <a:pt x="2619267" y="3715750"/>
                </a:lnTo>
                <a:lnTo>
                  <a:pt x="2521985" y="3715750"/>
                </a:lnTo>
                <a:close/>
              </a:path>
            </a:pathLst>
          </a:custGeom>
          <a:solidFill>
            <a:schemeClr val="tx2"/>
          </a:solidFill>
          <a:ln w="10468" cap="flat">
            <a:noFill/>
            <a:prstDash val="solid"/>
            <a:miter/>
          </a:ln>
        </p:spPr>
        <p:txBody>
          <a:bodyPr rtlCol="0" anchor="ctr"/>
          <a:lstStyle/>
          <a:p>
            <a:endParaRPr lang="en-US" sz="1092" dirty="0"/>
          </a:p>
        </p:txBody>
      </p:sp>
      <p:sp>
        <p:nvSpPr>
          <p:cNvPr id="31" name="Freeform 30">
            <a:extLst>
              <a:ext uri="{FF2B5EF4-FFF2-40B4-BE49-F238E27FC236}">
                <a16:creationId xmlns:a16="http://schemas.microsoft.com/office/drawing/2014/main" id="{0E9A12D2-8AA8-F946-B416-BCC135123F67}"/>
              </a:ext>
            </a:extLst>
          </p:cNvPr>
          <p:cNvSpPr/>
          <p:nvPr/>
        </p:nvSpPr>
        <p:spPr>
          <a:xfrm>
            <a:off x="10447563" y="0"/>
            <a:ext cx="806507" cy="1117600"/>
          </a:xfrm>
          <a:custGeom>
            <a:avLst/>
            <a:gdLst>
              <a:gd name="connsiteX0" fmla="*/ 329542 w 1329895"/>
              <a:gd name="connsiteY0" fmla="*/ 599081 h 1843005"/>
              <a:gd name="connsiteX1" fmla="*/ 389858 w 1329895"/>
              <a:gd name="connsiteY1" fmla="*/ 599081 h 1843005"/>
              <a:gd name="connsiteX2" fmla="*/ 389858 w 1329895"/>
              <a:gd name="connsiteY2" fmla="*/ 1850335 h 1843005"/>
              <a:gd name="connsiteX3" fmla="*/ 945691 w 1329895"/>
              <a:gd name="connsiteY3" fmla="*/ 1850335 h 1843005"/>
              <a:gd name="connsiteX4" fmla="*/ 945691 w 1329895"/>
              <a:gd name="connsiteY4" fmla="*/ 599081 h 1843005"/>
              <a:gd name="connsiteX5" fmla="*/ 1006008 w 1329895"/>
              <a:gd name="connsiteY5" fmla="*/ 599081 h 1843005"/>
              <a:gd name="connsiteX6" fmla="*/ 1335550 w 1329895"/>
              <a:gd name="connsiteY6" fmla="*/ 599081 h 1843005"/>
              <a:gd name="connsiteX7" fmla="*/ 812702 w 1329895"/>
              <a:gd name="connsiteY7" fmla="*/ 0 h 1843005"/>
              <a:gd name="connsiteX8" fmla="*/ 522847 w 1329895"/>
              <a:gd name="connsiteY8" fmla="*/ 0 h 1843005"/>
              <a:gd name="connsiteX9" fmla="*/ 0 w 1329895"/>
              <a:gd name="connsiteY9" fmla="*/ 599081 h 1843005"/>
              <a:gd name="connsiteX10" fmla="*/ 329542 w 1329895"/>
              <a:gd name="connsiteY10" fmla="*/ 599081 h 1843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29895" h="1843005">
                <a:moveTo>
                  <a:pt x="329542" y="599081"/>
                </a:moveTo>
                <a:lnTo>
                  <a:pt x="389858" y="599081"/>
                </a:lnTo>
                <a:lnTo>
                  <a:pt x="389858" y="1850335"/>
                </a:lnTo>
                <a:lnTo>
                  <a:pt x="945691" y="1850335"/>
                </a:lnTo>
                <a:lnTo>
                  <a:pt x="945691" y="599081"/>
                </a:lnTo>
                <a:lnTo>
                  <a:pt x="1006008" y="599081"/>
                </a:lnTo>
                <a:lnTo>
                  <a:pt x="1335550" y="599081"/>
                </a:lnTo>
                <a:lnTo>
                  <a:pt x="812702" y="0"/>
                </a:lnTo>
                <a:lnTo>
                  <a:pt x="522847" y="0"/>
                </a:lnTo>
                <a:lnTo>
                  <a:pt x="0" y="599081"/>
                </a:lnTo>
                <a:lnTo>
                  <a:pt x="329542" y="599081"/>
                </a:lnTo>
                <a:close/>
              </a:path>
            </a:pathLst>
          </a:custGeom>
          <a:solidFill>
            <a:schemeClr val="tx2"/>
          </a:solidFill>
          <a:ln w="10468" cap="flat">
            <a:noFill/>
            <a:prstDash val="solid"/>
            <a:miter/>
          </a:ln>
        </p:spPr>
        <p:txBody>
          <a:bodyPr rtlCol="0" anchor="ctr"/>
          <a:lstStyle/>
          <a:p>
            <a:endParaRPr lang="en-US" sz="1092" dirty="0"/>
          </a:p>
        </p:txBody>
      </p:sp>
      <p:sp>
        <p:nvSpPr>
          <p:cNvPr id="32" name="Freeform 31">
            <a:extLst>
              <a:ext uri="{FF2B5EF4-FFF2-40B4-BE49-F238E27FC236}">
                <a16:creationId xmlns:a16="http://schemas.microsoft.com/office/drawing/2014/main" id="{F3A8355C-EFE2-5143-8053-D6C8EEEE50F2}"/>
              </a:ext>
            </a:extLst>
          </p:cNvPr>
          <p:cNvSpPr/>
          <p:nvPr/>
        </p:nvSpPr>
        <p:spPr>
          <a:xfrm>
            <a:off x="10344685" y="5277803"/>
            <a:ext cx="1301841" cy="1574800"/>
          </a:xfrm>
          <a:custGeom>
            <a:avLst/>
            <a:gdLst>
              <a:gd name="connsiteX0" fmla="*/ 1622578 w 2146682"/>
              <a:gd name="connsiteY0" fmla="*/ 1233975 h 2596961"/>
              <a:gd name="connsiteX1" fmla="*/ 2154013 w 2146682"/>
              <a:gd name="connsiteY1" fmla="*/ 1233975 h 2596961"/>
              <a:gd name="connsiteX2" fmla="*/ 1077006 w 2146682"/>
              <a:gd name="connsiteY2" fmla="*/ 0 h 2596961"/>
              <a:gd name="connsiteX3" fmla="*/ 1068734 w 2146682"/>
              <a:gd name="connsiteY3" fmla="*/ 9424 h 2596961"/>
              <a:gd name="connsiteX4" fmla="*/ 0 w 2146682"/>
              <a:gd name="connsiteY4" fmla="*/ 1233975 h 2596961"/>
              <a:gd name="connsiteX5" fmla="*/ 531540 w 2146682"/>
              <a:gd name="connsiteY5" fmla="*/ 1233975 h 2596961"/>
              <a:gd name="connsiteX6" fmla="*/ 628821 w 2146682"/>
              <a:gd name="connsiteY6" fmla="*/ 1233975 h 2596961"/>
              <a:gd name="connsiteX7" fmla="*/ 628821 w 2146682"/>
              <a:gd name="connsiteY7" fmla="*/ 2605863 h 2596961"/>
              <a:gd name="connsiteX8" fmla="*/ 1525297 w 2146682"/>
              <a:gd name="connsiteY8" fmla="*/ 2605863 h 2596961"/>
              <a:gd name="connsiteX9" fmla="*/ 1525297 w 2146682"/>
              <a:gd name="connsiteY9" fmla="*/ 1233975 h 2596961"/>
              <a:gd name="connsiteX10" fmla="*/ 1622578 w 2146682"/>
              <a:gd name="connsiteY10" fmla="*/ 1233975 h 2596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46682" h="2596961">
                <a:moveTo>
                  <a:pt x="1622578" y="1233975"/>
                </a:moveTo>
                <a:lnTo>
                  <a:pt x="2154013" y="1233975"/>
                </a:lnTo>
                <a:lnTo>
                  <a:pt x="1077006" y="0"/>
                </a:lnTo>
                <a:lnTo>
                  <a:pt x="1068734" y="9424"/>
                </a:lnTo>
                <a:lnTo>
                  <a:pt x="0" y="1233975"/>
                </a:lnTo>
                <a:lnTo>
                  <a:pt x="531540" y="1233975"/>
                </a:lnTo>
                <a:lnTo>
                  <a:pt x="628821" y="1233975"/>
                </a:lnTo>
                <a:lnTo>
                  <a:pt x="628821" y="2605863"/>
                </a:lnTo>
                <a:lnTo>
                  <a:pt x="1525297" y="2605863"/>
                </a:lnTo>
                <a:lnTo>
                  <a:pt x="1525297" y="1233975"/>
                </a:lnTo>
                <a:lnTo>
                  <a:pt x="1622578" y="1233975"/>
                </a:lnTo>
                <a:close/>
              </a:path>
            </a:pathLst>
          </a:custGeom>
          <a:solidFill>
            <a:srgbClr val="12110C"/>
          </a:solidFill>
          <a:ln w="10468" cap="flat">
            <a:noFill/>
            <a:prstDash val="solid"/>
            <a:miter/>
          </a:ln>
        </p:spPr>
        <p:txBody>
          <a:bodyPr rtlCol="0" anchor="ctr"/>
          <a:lstStyle/>
          <a:p>
            <a:endParaRPr lang="en-US" sz="1092" dirty="0"/>
          </a:p>
        </p:txBody>
      </p:sp>
      <p:sp>
        <p:nvSpPr>
          <p:cNvPr id="33" name="Freeform 32">
            <a:extLst>
              <a:ext uri="{FF2B5EF4-FFF2-40B4-BE49-F238E27FC236}">
                <a16:creationId xmlns:a16="http://schemas.microsoft.com/office/drawing/2014/main" id="{FA439275-451E-A445-A4F8-E39227462CF3}"/>
              </a:ext>
            </a:extLst>
          </p:cNvPr>
          <p:cNvSpPr/>
          <p:nvPr/>
        </p:nvSpPr>
        <p:spPr>
          <a:xfrm>
            <a:off x="0" y="1671955"/>
            <a:ext cx="3499096" cy="5181600"/>
          </a:xfrm>
          <a:custGeom>
            <a:avLst/>
            <a:gdLst>
              <a:gd name="connsiteX0" fmla="*/ 2764613 w 5769862"/>
              <a:gd name="connsiteY0" fmla="*/ 6621939 h 8544842"/>
              <a:gd name="connsiteX1" fmla="*/ 5779916 w 5769862"/>
              <a:gd name="connsiteY1" fmla="*/ 6621939 h 8544842"/>
              <a:gd name="connsiteX2" fmla="*/ 0 w 5769862"/>
              <a:gd name="connsiteY2" fmla="*/ 0 h 8544842"/>
              <a:gd name="connsiteX3" fmla="*/ 0 w 5769862"/>
              <a:gd name="connsiteY3" fmla="*/ 8552172 h 8544842"/>
              <a:gd name="connsiteX4" fmla="*/ 2212968 w 5769862"/>
              <a:gd name="connsiteY4" fmla="*/ 8552172 h 8544842"/>
              <a:gd name="connsiteX5" fmla="*/ 2212968 w 5769862"/>
              <a:gd name="connsiteY5" fmla="*/ 6621939 h 8544842"/>
              <a:gd name="connsiteX6" fmla="*/ 2764613 w 5769862"/>
              <a:gd name="connsiteY6" fmla="*/ 6621939 h 854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69862" h="8544842">
                <a:moveTo>
                  <a:pt x="2764613" y="6621939"/>
                </a:moveTo>
                <a:lnTo>
                  <a:pt x="5779916" y="6621939"/>
                </a:lnTo>
                <a:lnTo>
                  <a:pt x="0" y="0"/>
                </a:lnTo>
                <a:lnTo>
                  <a:pt x="0" y="8552172"/>
                </a:lnTo>
                <a:lnTo>
                  <a:pt x="2212968" y="8552172"/>
                </a:lnTo>
                <a:lnTo>
                  <a:pt x="2212968" y="6621939"/>
                </a:lnTo>
                <a:lnTo>
                  <a:pt x="2764613" y="6621939"/>
                </a:lnTo>
                <a:close/>
              </a:path>
            </a:pathLst>
          </a:custGeom>
          <a:solidFill>
            <a:schemeClr val="tx2"/>
          </a:solidFill>
          <a:ln w="10468" cap="flat">
            <a:noFill/>
            <a:prstDash val="solid"/>
            <a:miter/>
          </a:ln>
        </p:spPr>
        <p:txBody>
          <a:bodyPr rtlCol="0" anchor="ctr"/>
          <a:lstStyle/>
          <a:p>
            <a:endParaRPr lang="en-US" sz="1092" dirty="0"/>
          </a:p>
        </p:txBody>
      </p:sp>
      <p:sp>
        <p:nvSpPr>
          <p:cNvPr id="34" name="Freeform 33">
            <a:extLst>
              <a:ext uri="{FF2B5EF4-FFF2-40B4-BE49-F238E27FC236}">
                <a16:creationId xmlns:a16="http://schemas.microsoft.com/office/drawing/2014/main" id="{1FE3F521-71BA-6E4A-AA03-A383E4DBDDA9}"/>
              </a:ext>
            </a:extLst>
          </p:cNvPr>
          <p:cNvSpPr/>
          <p:nvPr/>
        </p:nvSpPr>
        <p:spPr>
          <a:xfrm>
            <a:off x="1777935" y="693102"/>
            <a:ext cx="984319" cy="1612900"/>
          </a:xfrm>
          <a:custGeom>
            <a:avLst/>
            <a:gdLst>
              <a:gd name="connsiteX0" fmla="*/ 0 w 1623101"/>
              <a:gd name="connsiteY0" fmla="*/ 900873 h 2659791"/>
              <a:gd name="connsiteX1" fmla="*/ 402320 w 1623101"/>
              <a:gd name="connsiteY1" fmla="*/ 900873 h 2659791"/>
              <a:gd name="connsiteX2" fmla="*/ 475935 w 1623101"/>
              <a:gd name="connsiteY2" fmla="*/ 900873 h 2659791"/>
              <a:gd name="connsiteX3" fmla="*/ 475935 w 1623101"/>
              <a:gd name="connsiteY3" fmla="*/ 2670263 h 2659791"/>
              <a:gd name="connsiteX4" fmla="*/ 1154706 w 1623101"/>
              <a:gd name="connsiteY4" fmla="*/ 2670263 h 2659791"/>
              <a:gd name="connsiteX5" fmla="*/ 1154706 w 1623101"/>
              <a:gd name="connsiteY5" fmla="*/ 900873 h 2659791"/>
              <a:gd name="connsiteX6" fmla="*/ 1228216 w 1623101"/>
              <a:gd name="connsiteY6" fmla="*/ 900873 h 2659791"/>
              <a:gd name="connsiteX7" fmla="*/ 1630641 w 1623101"/>
              <a:gd name="connsiteY7" fmla="*/ 900873 h 2659791"/>
              <a:gd name="connsiteX8" fmla="*/ 815320 w 1623101"/>
              <a:gd name="connsiteY8" fmla="*/ 0 h 2659791"/>
              <a:gd name="connsiteX9" fmla="*/ 0 w 1623101"/>
              <a:gd name="connsiteY9" fmla="*/ 900873 h 2659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3101" h="2659791">
                <a:moveTo>
                  <a:pt x="0" y="900873"/>
                </a:moveTo>
                <a:lnTo>
                  <a:pt x="402320" y="900873"/>
                </a:lnTo>
                <a:lnTo>
                  <a:pt x="475935" y="900873"/>
                </a:lnTo>
                <a:lnTo>
                  <a:pt x="475935" y="2670263"/>
                </a:lnTo>
                <a:lnTo>
                  <a:pt x="1154706" y="2670263"/>
                </a:lnTo>
                <a:lnTo>
                  <a:pt x="1154706" y="900873"/>
                </a:lnTo>
                <a:lnTo>
                  <a:pt x="1228216" y="900873"/>
                </a:lnTo>
                <a:lnTo>
                  <a:pt x="1630641" y="900873"/>
                </a:lnTo>
                <a:lnTo>
                  <a:pt x="815320" y="0"/>
                </a:lnTo>
                <a:lnTo>
                  <a:pt x="0" y="900873"/>
                </a:lnTo>
                <a:close/>
              </a:path>
            </a:pathLst>
          </a:custGeom>
          <a:solidFill>
            <a:srgbClr val="12110C"/>
          </a:solidFill>
          <a:ln w="10468" cap="flat">
            <a:noFill/>
            <a:prstDash val="solid"/>
            <a:miter/>
          </a:ln>
        </p:spPr>
        <p:txBody>
          <a:bodyPr rtlCol="0" anchor="ctr"/>
          <a:lstStyle/>
          <a:p>
            <a:endParaRPr lang="en-US" sz="1092" dirty="0"/>
          </a:p>
        </p:txBody>
      </p:sp>
      <p:pic>
        <p:nvPicPr>
          <p:cNvPr id="18" name="Graphic 17">
            <a:extLst>
              <a:ext uri="{FF2B5EF4-FFF2-40B4-BE49-F238E27FC236}">
                <a16:creationId xmlns:a16="http://schemas.microsoft.com/office/drawing/2014/main" id="{3160704F-B8F3-D74B-884C-4EA9F80E1516}"/>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268762725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tatement Slide-RED">
    <p:bg>
      <p:bgPr>
        <a:solidFill>
          <a:schemeClr val="bg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bg2"/>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45833"/>
            <a:ext cx="5911156" cy="2479343"/>
          </a:xfrm>
          <a:prstGeom prst="rect">
            <a:avLst/>
          </a:prstGeom>
        </p:spPr>
        <p:txBody>
          <a:bodyPr vert="horz" lIns="91440" tIns="45720" rIns="91440" bIns="45720" rtlCol="0">
            <a:normAutofit/>
          </a:bodyPr>
          <a:lstStyle>
            <a:lvl1pPr marL="0" indent="0">
              <a:buNone/>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a:t>Click to edit Master text styles</a:t>
            </a:r>
          </a:p>
        </p:txBody>
      </p:sp>
      <p:sp>
        <p:nvSpPr>
          <p:cNvPr id="29" name="Freeform 28">
            <a:extLst>
              <a:ext uri="{FF2B5EF4-FFF2-40B4-BE49-F238E27FC236}">
                <a16:creationId xmlns:a16="http://schemas.microsoft.com/office/drawing/2014/main" id="{986DE4AE-92D2-1B46-A477-4741C8E33E9A}"/>
              </a:ext>
            </a:extLst>
          </p:cNvPr>
          <p:cNvSpPr/>
          <p:nvPr/>
        </p:nvSpPr>
        <p:spPr>
          <a:xfrm>
            <a:off x="0" y="0"/>
            <a:ext cx="12192856" cy="6858000"/>
          </a:xfrm>
          <a:custGeom>
            <a:avLst/>
            <a:gdLst>
              <a:gd name="connsiteX0" fmla="*/ 18040298 w 20105511"/>
              <a:gd name="connsiteY0" fmla="*/ 0 h 11309350"/>
              <a:gd name="connsiteX1" fmla="*/ 18563146 w 20105511"/>
              <a:gd name="connsiteY1" fmla="*/ 599081 h 11309350"/>
              <a:gd name="connsiteX2" fmla="*/ 18173288 w 20105511"/>
              <a:gd name="connsiteY2" fmla="*/ 599081 h 11309350"/>
              <a:gd name="connsiteX3" fmla="*/ 18173288 w 20105511"/>
              <a:gd name="connsiteY3" fmla="*/ 1850335 h 11309350"/>
              <a:gd name="connsiteX4" fmla="*/ 17617454 w 20105511"/>
              <a:gd name="connsiteY4" fmla="*/ 1850335 h 11309350"/>
              <a:gd name="connsiteX5" fmla="*/ 17617454 w 20105511"/>
              <a:gd name="connsiteY5" fmla="*/ 599081 h 11309350"/>
              <a:gd name="connsiteX6" fmla="*/ 17227596 w 20105511"/>
              <a:gd name="connsiteY6" fmla="*/ 599081 h 11309350"/>
              <a:gd name="connsiteX7" fmla="*/ 17750444 w 20105511"/>
              <a:gd name="connsiteY7" fmla="*/ 0 h 11309350"/>
              <a:gd name="connsiteX8" fmla="*/ 0 w 20105511"/>
              <a:gd name="connsiteY8" fmla="*/ 0 h 11309350"/>
              <a:gd name="connsiteX9" fmla="*/ 0 w 20105511"/>
              <a:gd name="connsiteY9" fmla="*/ 2757178 h 11309350"/>
              <a:gd name="connsiteX10" fmla="*/ 5780335 w 20105511"/>
              <a:gd name="connsiteY10" fmla="*/ 9379116 h 11309350"/>
              <a:gd name="connsiteX11" fmla="*/ 2212968 w 20105511"/>
              <a:gd name="connsiteY11" fmla="*/ 9379116 h 11309350"/>
              <a:gd name="connsiteX12" fmla="*/ 2212968 w 20105511"/>
              <a:gd name="connsiteY12" fmla="*/ 11309350 h 11309350"/>
              <a:gd name="connsiteX13" fmla="*/ 16328711 w 20105511"/>
              <a:gd name="connsiteY13" fmla="*/ 11309350 h 11309350"/>
              <a:gd name="connsiteX14" fmla="*/ 16328711 w 20105511"/>
              <a:gd name="connsiteY14" fmla="*/ 8696681 h 11309350"/>
              <a:gd name="connsiteX15" fmla="*/ 15067510 w 20105511"/>
              <a:gd name="connsiteY15" fmla="*/ 8696681 h 11309350"/>
              <a:gd name="connsiteX16" fmla="*/ 17227492 w 20105511"/>
              <a:gd name="connsiteY16" fmla="*/ 6221714 h 11309350"/>
              <a:gd name="connsiteX17" fmla="*/ 19387786 w 20105511"/>
              <a:gd name="connsiteY17" fmla="*/ 8696681 h 11309350"/>
              <a:gd name="connsiteX18" fmla="*/ 18126374 w 20105511"/>
              <a:gd name="connsiteY18" fmla="*/ 8696681 h 11309350"/>
              <a:gd name="connsiteX19" fmla="*/ 18126374 w 20105511"/>
              <a:gd name="connsiteY19" fmla="*/ 8712912 h 11309350"/>
              <a:gd name="connsiteX20" fmla="*/ 18134648 w 20105511"/>
              <a:gd name="connsiteY20" fmla="*/ 8703488 h 11309350"/>
              <a:gd name="connsiteX21" fmla="*/ 19212072 w 20105511"/>
              <a:gd name="connsiteY21" fmla="*/ 9937568 h 11309350"/>
              <a:gd name="connsiteX22" fmla="*/ 18583776 w 20105511"/>
              <a:gd name="connsiteY22" fmla="*/ 9937568 h 11309350"/>
              <a:gd name="connsiteX23" fmla="*/ 18583776 w 20105511"/>
              <a:gd name="connsiteY23" fmla="*/ 11309350 h 11309350"/>
              <a:gd name="connsiteX24" fmla="*/ 20105512 w 20105511"/>
              <a:gd name="connsiteY24" fmla="*/ 11309350 h 11309350"/>
              <a:gd name="connsiteX25" fmla="*/ 20105512 w 20105511"/>
              <a:gd name="connsiteY25" fmla="*/ 0 h 11309350"/>
              <a:gd name="connsiteX26" fmla="*/ 4159956 w 20105511"/>
              <a:gd name="connsiteY26" fmla="*/ 2043851 h 11309350"/>
              <a:gd name="connsiteX27" fmla="*/ 4086655 w 20105511"/>
              <a:gd name="connsiteY27" fmla="*/ 2043851 h 11309350"/>
              <a:gd name="connsiteX28" fmla="*/ 4086655 w 20105511"/>
              <a:gd name="connsiteY28" fmla="*/ 3813555 h 11309350"/>
              <a:gd name="connsiteX29" fmla="*/ 3407675 w 20105511"/>
              <a:gd name="connsiteY29" fmla="*/ 3813555 h 11309350"/>
              <a:gd name="connsiteX30" fmla="*/ 3407675 w 20105511"/>
              <a:gd name="connsiteY30" fmla="*/ 2043851 h 11309350"/>
              <a:gd name="connsiteX31" fmla="*/ 2932054 w 20105511"/>
              <a:gd name="connsiteY31" fmla="*/ 2043851 h 11309350"/>
              <a:gd name="connsiteX32" fmla="*/ 3747374 w 20105511"/>
              <a:gd name="connsiteY32" fmla="*/ 1143292 h 11309350"/>
              <a:gd name="connsiteX33" fmla="*/ 4562695 w 20105511"/>
              <a:gd name="connsiteY33" fmla="*/ 2043851 h 1130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105511" h="11309350">
                <a:moveTo>
                  <a:pt x="18040298" y="0"/>
                </a:moveTo>
                <a:lnTo>
                  <a:pt x="18563146" y="599081"/>
                </a:lnTo>
                <a:lnTo>
                  <a:pt x="18173288" y="599081"/>
                </a:lnTo>
                <a:lnTo>
                  <a:pt x="18173288" y="1850335"/>
                </a:lnTo>
                <a:lnTo>
                  <a:pt x="17617454" y="1850335"/>
                </a:lnTo>
                <a:lnTo>
                  <a:pt x="17617454" y="599081"/>
                </a:lnTo>
                <a:lnTo>
                  <a:pt x="17227596" y="599081"/>
                </a:lnTo>
                <a:lnTo>
                  <a:pt x="17750444" y="0"/>
                </a:lnTo>
                <a:lnTo>
                  <a:pt x="0" y="0"/>
                </a:lnTo>
                <a:lnTo>
                  <a:pt x="0" y="2757178"/>
                </a:lnTo>
                <a:lnTo>
                  <a:pt x="5780335" y="9379116"/>
                </a:lnTo>
                <a:lnTo>
                  <a:pt x="2212968" y="9379116"/>
                </a:lnTo>
                <a:lnTo>
                  <a:pt x="2212968" y="11309350"/>
                </a:lnTo>
                <a:lnTo>
                  <a:pt x="16328711" y="11309350"/>
                </a:lnTo>
                <a:lnTo>
                  <a:pt x="16328711" y="8696681"/>
                </a:lnTo>
                <a:lnTo>
                  <a:pt x="15067510" y="8696681"/>
                </a:lnTo>
                <a:lnTo>
                  <a:pt x="17227492" y="6221714"/>
                </a:lnTo>
                <a:lnTo>
                  <a:pt x="19387786" y="8696681"/>
                </a:lnTo>
                <a:lnTo>
                  <a:pt x="18126374" y="8696681"/>
                </a:lnTo>
                <a:lnTo>
                  <a:pt x="18126374" y="8712912"/>
                </a:lnTo>
                <a:lnTo>
                  <a:pt x="18134648" y="8703488"/>
                </a:lnTo>
                <a:lnTo>
                  <a:pt x="19212072" y="9937568"/>
                </a:lnTo>
                <a:lnTo>
                  <a:pt x="18583776" y="9937568"/>
                </a:lnTo>
                <a:lnTo>
                  <a:pt x="18583776" y="11309350"/>
                </a:lnTo>
                <a:lnTo>
                  <a:pt x="20105512" y="11309350"/>
                </a:lnTo>
                <a:lnTo>
                  <a:pt x="20105512" y="0"/>
                </a:lnTo>
                <a:close/>
                <a:moveTo>
                  <a:pt x="4159956" y="2043851"/>
                </a:moveTo>
                <a:lnTo>
                  <a:pt x="4086655" y="2043851"/>
                </a:lnTo>
                <a:lnTo>
                  <a:pt x="4086655" y="3813555"/>
                </a:lnTo>
                <a:lnTo>
                  <a:pt x="3407675" y="3813555"/>
                </a:lnTo>
                <a:lnTo>
                  <a:pt x="3407675" y="2043851"/>
                </a:lnTo>
                <a:lnTo>
                  <a:pt x="2932054" y="2043851"/>
                </a:lnTo>
                <a:lnTo>
                  <a:pt x="3747374" y="1143292"/>
                </a:lnTo>
                <a:lnTo>
                  <a:pt x="4562695" y="2043851"/>
                </a:lnTo>
                <a:close/>
              </a:path>
            </a:pathLst>
          </a:custGeom>
          <a:noFill/>
          <a:ln w="10468" cap="flat">
            <a:noFill/>
            <a:prstDash val="solid"/>
            <a:miter/>
          </a:ln>
        </p:spPr>
        <p:txBody>
          <a:bodyPr rtlCol="0" anchor="ctr"/>
          <a:lstStyle/>
          <a:p>
            <a:endParaRPr lang="en-US" sz="1092" dirty="0"/>
          </a:p>
        </p:txBody>
      </p:sp>
      <p:sp>
        <p:nvSpPr>
          <p:cNvPr id="30" name="Freeform 29">
            <a:extLst>
              <a:ext uri="{FF2B5EF4-FFF2-40B4-BE49-F238E27FC236}">
                <a16:creationId xmlns:a16="http://schemas.microsoft.com/office/drawing/2014/main" id="{F21EAE22-5BEC-8E40-9967-3A04E13F5068}"/>
              </a:ext>
            </a:extLst>
          </p:cNvPr>
          <p:cNvSpPr/>
          <p:nvPr/>
        </p:nvSpPr>
        <p:spPr>
          <a:xfrm>
            <a:off x="9137593" y="3772852"/>
            <a:ext cx="2616384" cy="3079750"/>
          </a:xfrm>
          <a:custGeom>
            <a:avLst/>
            <a:gdLst>
              <a:gd name="connsiteX0" fmla="*/ 2521985 w 4314307"/>
              <a:gd name="connsiteY0" fmla="*/ 3715750 h 5078735"/>
              <a:gd name="connsiteX1" fmla="*/ 1990445 w 4314307"/>
              <a:gd name="connsiteY1" fmla="*/ 3715750 h 5078735"/>
              <a:gd name="connsiteX2" fmla="*/ 3059179 w 4314307"/>
              <a:gd name="connsiteY2" fmla="*/ 2491198 h 5078735"/>
              <a:gd name="connsiteX3" fmla="*/ 3059179 w 4314307"/>
              <a:gd name="connsiteY3" fmla="*/ 2474967 h 5078735"/>
              <a:gd name="connsiteX4" fmla="*/ 3254266 w 4314307"/>
              <a:gd name="connsiteY4" fmla="*/ 2474967 h 5078735"/>
              <a:gd name="connsiteX5" fmla="*/ 4320276 w 4314307"/>
              <a:gd name="connsiteY5" fmla="*/ 2474967 h 5078735"/>
              <a:gd name="connsiteX6" fmla="*/ 2159981 w 4314307"/>
              <a:gd name="connsiteY6" fmla="*/ 0 h 5078735"/>
              <a:gd name="connsiteX7" fmla="*/ 0 w 4314307"/>
              <a:gd name="connsiteY7" fmla="*/ 2474967 h 5078735"/>
              <a:gd name="connsiteX8" fmla="*/ 1065907 w 4314307"/>
              <a:gd name="connsiteY8" fmla="*/ 2474967 h 5078735"/>
              <a:gd name="connsiteX9" fmla="*/ 1260993 w 4314307"/>
              <a:gd name="connsiteY9" fmla="*/ 2474967 h 5078735"/>
              <a:gd name="connsiteX10" fmla="*/ 1260993 w 4314307"/>
              <a:gd name="connsiteY10" fmla="*/ 5087637 h 5078735"/>
              <a:gd name="connsiteX11" fmla="*/ 2619267 w 4314307"/>
              <a:gd name="connsiteY11" fmla="*/ 5087637 h 5078735"/>
              <a:gd name="connsiteX12" fmla="*/ 2619267 w 4314307"/>
              <a:gd name="connsiteY12" fmla="*/ 3715750 h 5078735"/>
              <a:gd name="connsiteX13" fmla="*/ 2521985 w 4314307"/>
              <a:gd name="connsiteY13" fmla="*/ 3715750 h 5078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14307" h="5078735">
                <a:moveTo>
                  <a:pt x="2521985" y="3715750"/>
                </a:moveTo>
                <a:lnTo>
                  <a:pt x="1990445" y="3715750"/>
                </a:lnTo>
                <a:lnTo>
                  <a:pt x="3059179" y="2491198"/>
                </a:lnTo>
                <a:lnTo>
                  <a:pt x="3059179" y="2474967"/>
                </a:lnTo>
                <a:lnTo>
                  <a:pt x="3254266" y="2474967"/>
                </a:lnTo>
                <a:lnTo>
                  <a:pt x="4320276" y="2474967"/>
                </a:lnTo>
                <a:lnTo>
                  <a:pt x="2159981" y="0"/>
                </a:lnTo>
                <a:lnTo>
                  <a:pt x="0" y="2474967"/>
                </a:lnTo>
                <a:lnTo>
                  <a:pt x="1065907" y="2474967"/>
                </a:lnTo>
                <a:lnTo>
                  <a:pt x="1260993" y="2474967"/>
                </a:lnTo>
                <a:lnTo>
                  <a:pt x="1260993" y="5087637"/>
                </a:lnTo>
                <a:lnTo>
                  <a:pt x="2619267" y="5087637"/>
                </a:lnTo>
                <a:lnTo>
                  <a:pt x="2619267" y="3715750"/>
                </a:lnTo>
                <a:lnTo>
                  <a:pt x="2521985" y="3715750"/>
                </a:lnTo>
                <a:close/>
              </a:path>
            </a:pathLst>
          </a:custGeom>
          <a:solidFill>
            <a:schemeClr val="bg2"/>
          </a:solidFill>
          <a:ln w="10468" cap="flat">
            <a:noFill/>
            <a:prstDash val="solid"/>
            <a:miter/>
          </a:ln>
        </p:spPr>
        <p:txBody>
          <a:bodyPr rtlCol="0" anchor="ctr"/>
          <a:lstStyle/>
          <a:p>
            <a:endParaRPr lang="en-US" sz="1092" dirty="0"/>
          </a:p>
        </p:txBody>
      </p:sp>
      <p:sp>
        <p:nvSpPr>
          <p:cNvPr id="31" name="Freeform 30">
            <a:extLst>
              <a:ext uri="{FF2B5EF4-FFF2-40B4-BE49-F238E27FC236}">
                <a16:creationId xmlns:a16="http://schemas.microsoft.com/office/drawing/2014/main" id="{0E9A12D2-8AA8-F946-B416-BCC135123F67}"/>
              </a:ext>
            </a:extLst>
          </p:cNvPr>
          <p:cNvSpPr/>
          <p:nvPr/>
        </p:nvSpPr>
        <p:spPr>
          <a:xfrm>
            <a:off x="10447563" y="0"/>
            <a:ext cx="806507" cy="1117600"/>
          </a:xfrm>
          <a:custGeom>
            <a:avLst/>
            <a:gdLst>
              <a:gd name="connsiteX0" fmla="*/ 329542 w 1329895"/>
              <a:gd name="connsiteY0" fmla="*/ 599081 h 1843005"/>
              <a:gd name="connsiteX1" fmla="*/ 389858 w 1329895"/>
              <a:gd name="connsiteY1" fmla="*/ 599081 h 1843005"/>
              <a:gd name="connsiteX2" fmla="*/ 389858 w 1329895"/>
              <a:gd name="connsiteY2" fmla="*/ 1850335 h 1843005"/>
              <a:gd name="connsiteX3" fmla="*/ 945691 w 1329895"/>
              <a:gd name="connsiteY3" fmla="*/ 1850335 h 1843005"/>
              <a:gd name="connsiteX4" fmla="*/ 945691 w 1329895"/>
              <a:gd name="connsiteY4" fmla="*/ 599081 h 1843005"/>
              <a:gd name="connsiteX5" fmla="*/ 1006008 w 1329895"/>
              <a:gd name="connsiteY5" fmla="*/ 599081 h 1843005"/>
              <a:gd name="connsiteX6" fmla="*/ 1335550 w 1329895"/>
              <a:gd name="connsiteY6" fmla="*/ 599081 h 1843005"/>
              <a:gd name="connsiteX7" fmla="*/ 812702 w 1329895"/>
              <a:gd name="connsiteY7" fmla="*/ 0 h 1843005"/>
              <a:gd name="connsiteX8" fmla="*/ 522847 w 1329895"/>
              <a:gd name="connsiteY8" fmla="*/ 0 h 1843005"/>
              <a:gd name="connsiteX9" fmla="*/ 0 w 1329895"/>
              <a:gd name="connsiteY9" fmla="*/ 599081 h 1843005"/>
              <a:gd name="connsiteX10" fmla="*/ 329542 w 1329895"/>
              <a:gd name="connsiteY10" fmla="*/ 599081 h 1843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29895" h="1843005">
                <a:moveTo>
                  <a:pt x="329542" y="599081"/>
                </a:moveTo>
                <a:lnTo>
                  <a:pt x="389858" y="599081"/>
                </a:lnTo>
                <a:lnTo>
                  <a:pt x="389858" y="1850335"/>
                </a:lnTo>
                <a:lnTo>
                  <a:pt x="945691" y="1850335"/>
                </a:lnTo>
                <a:lnTo>
                  <a:pt x="945691" y="599081"/>
                </a:lnTo>
                <a:lnTo>
                  <a:pt x="1006008" y="599081"/>
                </a:lnTo>
                <a:lnTo>
                  <a:pt x="1335550" y="599081"/>
                </a:lnTo>
                <a:lnTo>
                  <a:pt x="812702" y="0"/>
                </a:lnTo>
                <a:lnTo>
                  <a:pt x="522847" y="0"/>
                </a:lnTo>
                <a:lnTo>
                  <a:pt x="0" y="599081"/>
                </a:lnTo>
                <a:lnTo>
                  <a:pt x="329542" y="599081"/>
                </a:lnTo>
                <a:close/>
              </a:path>
            </a:pathLst>
          </a:custGeom>
          <a:solidFill>
            <a:schemeClr val="bg2"/>
          </a:solidFill>
          <a:ln w="10468" cap="flat">
            <a:noFill/>
            <a:prstDash val="solid"/>
            <a:miter/>
          </a:ln>
        </p:spPr>
        <p:txBody>
          <a:bodyPr rtlCol="0" anchor="ctr"/>
          <a:lstStyle/>
          <a:p>
            <a:endParaRPr lang="en-US" sz="1092" dirty="0"/>
          </a:p>
        </p:txBody>
      </p:sp>
      <p:sp>
        <p:nvSpPr>
          <p:cNvPr id="32" name="Freeform 31">
            <a:extLst>
              <a:ext uri="{FF2B5EF4-FFF2-40B4-BE49-F238E27FC236}">
                <a16:creationId xmlns:a16="http://schemas.microsoft.com/office/drawing/2014/main" id="{F3A8355C-EFE2-5143-8053-D6C8EEEE50F2}"/>
              </a:ext>
            </a:extLst>
          </p:cNvPr>
          <p:cNvSpPr/>
          <p:nvPr/>
        </p:nvSpPr>
        <p:spPr>
          <a:xfrm>
            <a:off x="10344685" y="5277803"/>
            <a:ext cx="1301841" cy="1574800"/>
          </a:xfrm>
          <a:custGeom>
            <a:avLst/>
            <a:gdLst>
              <a:gd name="connsiteX0" fmla="*/ 1622578 w 2146682"/>
              <a:gd name="connsiteY0" fmla="*/ 1233975 h 2596961"/>
              <a:gd name="connsiteX1" fmla="*/ 2154013 w 2146682"/>
              <a:gd name="connsiteY1" fmla="*/ 1233975 h 2596961"/>
              <a:gd name="connsiteX2" fmla="*/ 1077006 w 2146682"/>
              <a:gd name="connsiteY2" fmla="*/ 0 h 2596961"/>
              <a:gd name="connsiteX3" fmla="*/ 1068734 w 2146682"/>
              <a:gd name="connsiteY3" fmla="*/ 9424 h 2596961"/>
              <a:gd name="connsiteX4" fmla="*/ 0 w 2146682"/>
              <a:gd name="connsiteY4" fmla="*/ 1233975 h 2596961"/>
              <a:gd name="connsiteX5" fmla="*/ 531540 w 2146682"/>
              <a:gd name="connsiteY5" fmla="*/ 1233975 h 2596961"/>
              <a:gd name="connsiteX6" fmla="*/ 628821 w 2146682"/>
              <a:gd name="connsiteY6" fmla="*/ 1233975 h 2596961"/>
              <a:gd name="connsiteX7" fmla="*/ 628821 w 2146682"/>
              <a:gd name="connsiteY7" fmla="*/ 2605863 h 2596961"/>
              <a:gd name="connsiteX8" fmla="*/ 1525297 w 2146682"/>
              <a:gd name="connsiteY8" fmla="*/ 2605863 h 2596961"/>
              <a:gd name="connsiteX9" fmla="*/ 1525297 w 2146682"/>
              <a:gd name="connsiteY9" fmla="*/ 1233975 h 2596961"/>
              <a:gd name="connsiteX10" fmla="*/ 1622578 w 2146682"/>
              <a:gd name="connsiteY10" fmla="*/ 1233975 h 2596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46682" h="2596961">
                <a:moveTo>
                  <a:pt x="1622578" y="1233975"/>
                </a:moveTo>
                <a:lnTo>
                  <a:pt x="2154013" y="1233975"/>
                </a:lnTo>
                <a:lnTo>
                  <a:pt x="1077006" y="0"/>
                </a:lnTo>
                <a:lnTo>
                  <a:pt x="1068734" y="9424"/>
                </a:lnTo>
                <a:lnTo>
                  <a:pt x="0" y="1233975"/>
                </a:lnTo>
                <a:lnTo>
                  <a:pt x="531540" y="1233975"/>
                </a:lnTo>
                <a:lnTo>
                  <a:pt x="628821" y="1233975"/>
                </a:lnTo>
                <a:lnTo>
                  <a:pt x="628821" y="2605863"/>
                </a:lnTo>
                <a:lnTo>
                  <a:pt x="1525297" y="2605863"/>
                </a:lnTo>
                <a:lnTo>
                  <a:pt x="1525297" y="1233975"/>
                </a:lnTo>
                <a:lnTo>
                  <a:pt x="1622578" y="1233975"/>
                </a:lnTo>
                <a:close/>
              </a:path>
            </a:pathLst>
          </a:custGeom>
          <a:solidFill>
            <a:srgbClr val="12110C"/>
          </a:solidFill>
          <a:ln w="10468" cap="flat">
            <a:noFill/>
            <a:prstDash val="solid"/>
            <a:miter/>
          </a:ln>
        </p:spPr>
        <p:txBody>
          <a:bodyPr rtlCol="0" anchor="ctr"/>
          <a:lstStyle/>
          <a:p>
            <a:endParaRPr lang="en-US" sz="1092" dirty="0"/>
          </a:p>
        </p:txBody>
      </p:sp>
      <p:sp>
        <p:nvSpPr>
          <p:cNvPr id="33" name="Freeform 32">
            <a:extLst>
              <a:ext uri="{FF2B5EF4-FFF2-40B4-BE49-F238E27FC236}">
                <a16:creationId xmlns:a16="http://schemas.microsoft.com/office/drawing/2014/main" id="{FA439275-451E-A445-A4F8-E39227462CF3}"/>
              </a:ext>
            </a:extLst>
          </p:cNvPr>
          <p:cNvSpPr/>
          <p:nvPr/>
        </p:nvSpPr>
        <p:spPr>
          <a:xfrm>
            <a:off x="0" y="1671955"/>
            <a:ext cx="3499096" cy="5181600"/>
          </a:xfrm>
          <a:custGeom>
            <a:avLst/>
            <a:gdLst>
              <a:gd name="connsiteX0" fmla="*/ 2764613 w 5769862"/>
              <a:gd name="connsiteY0" fmla="*/ 6621939 h 8544842"/>
              <a:gd name="connsiteX1" fmla="*/ 5779916 w 5769862"/>
              <a:gd name="connsiteY1" fmla="*/ 6621939 h 8544842"/>
              <a:gd name="connsiteX2" fmla="*/ 0 w 5769862"/>
              <a:gd name="connsiteY2" fmla="*/ 0 h 8544842"/>
              <a:gd name="connsiteX3" fmla="*/ 0 w 5769862"/>
              <a:gd name="connsiteY3" fmla="*/ 8552172 h 8544842"/>
              <a:gd name="connsiteX4" fmla="*/ 2212968 w 5769862"/>
              <a:gd name="connsiteY4" fmla="*/ 8552172 h 8544842"/>
              <a:gd name="connsiteX5" fmla="*/ 2212968 w 5769862"/>
              <a:gd name="connsiteY5" fmla="*/ 6621939 h 8544842"/>
              <a:gd name="connsiteX6" fmla="*/ 2764613 w 5769862"/>
              <a:gd name="connsiteY6" fmla="*/ 6621939 h 854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69862" h="8544842">
                <a:moveTo>
                  <a:pt x="2764613" y="6621939"/>
                </a:moveTo>
                <a:lnTo>
                  <a:pt x="5779916" y="6621939"/>
                </a:lnTo>
                <a:lnTo>
                  <a:pt x="0" y="0"/>
                </a:lnTo>
                <a:lnTo>
                  <a:pt x="0" y="8552172"/>
                </a:lnTo>
                <a:lnTo>
                  <a:pt x="2212968" y="8552172"/>
                </a:lnTo>
                <a:lnTo>
                  <a:pt x="2212968" y="6621939"/>
                </a:lnTo>
                <a:lnTo>
                  <a:pt x="2764613" y="6621939"/>
                </a:lnTo>
                <a:close/>
              </a:path>
            </a:pathLst>
          </a:custGeom>
          <a:solidFill>
            <a:schemeClr val="bg2"/>
          </a:solidFill>
          <a:ln w="10468" cap="flat">
            <a:noFill/>
            <a:prstDash val="solid"/>
            <a:miter/>
          </a:ln>
        </p:spPr>
        <p:txBody>
          <a:bodyPr rtlCol="0" anchor="ctr"/>
          <a:lstStyle/>
          <a:p>
            <a:endParaRPr lang="en-US" sz="1092" dirty="0"/>
          </a:p>
        </p:txBody>
      </p:sp>
      <p:sp>
        <p:nvSpPr>
          <p:cNvPr id="34" name="Freeform 33">
            <a:extLst>
              <a:ext uri="{FF2B5EF4-FFF2-40B4-BE49-F238E27FC236}">
                <a16:creationId xmlns:a16="http://schemas.microsoft.com/office/drawing/2014/main" id="{1FE3F521-71BA-6E4A-AA03-A383E4DBDDA9}"/>
              </a:ext>
            </a:extLst>
          </p:cNvPr>
          <p:cNvSpPr/>
          <p:nvPr/>
        </p:nvSpPr>
        <p:spPr>
          <a:xfrm>
            <a:off x="1777935" y="693102"/>
            <a:ext cx="984319" cy="1612900"/>
          </a:xfrm>
          <a:custGeom>
            <a:avLst/>
            <a:gdLst>
              <a:gd name="connsiteX0" fmla="*/ 0 w 1623101"/>
              <a:gd name="connsiteY0" fmla="*/ 900873 h 2659791"/>
              <a:gd name="connsiteX1" fmla="*/ 402320 w 1623101"/>
              <a:gd name="connsiteY1" fmla="*/ 900873 h 2659791"/>
              <a:gd name="connsiteX2" fmla="*/ 475935 w 1623101"/>
              <a:gd name="connsiteY2" fmla="*/ 900873 h 2659791"/>
              <a:gd name="connsiteX3" fmla="*/ 475935 w 1623101"/>
              <a:gd name="connsiteY3" fmla="*/ 2670263 h 2659791"/>
              <a:gd name="connsiteX4" fmla="*/ 1154706 w 1623101"/>
              <a:gd name="connsiteY4" fmla="*/ 2670263 h 2659791"/>
              <a:gd name="connsiteX5" fmla="*/ 1154706 w 1623101"/>
              <a:gd name="connsiteY5" fmla="*/ 900873 h 2659791"/>
              <a:gd name="connsiteX6" fmla="*/ 1228216 w 1623101"/>
              <a:gd name="connsiteY6" fmla="*/ 900873 h 2659791"/>
              <a:gd name="connsiteX7" fmla="*/ 1630641 w 1623101"/>
              <a:gd name="connsiteY7" fmla="*/ 900873 h 2659791"/>
              <a:gd name="connsiteX8" fmla="*/ 815320 w 1623101"/>
              <a:gd name="connsiteY8" fmla="*/ 0 h 2659791"/>
              <a:gd name="connsiteX9" fmla="*/ 0 w 1623101"/>
              <a:gd name="connsiteY9" fmla="*/ 900873 h 2659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3101" h="2659791">
                <a:moveTo>
                  <a:pt x="0" y="900873"/>
                </a:moveTo>
                <a:lnTo>
                  <a:pt x="402320" y="900873"/>
                </a:lnTo>
                <a:lnTo>
                  <a:pt x="475935" y="900873"/>
                </a:lnTo>
                <a:lnTo>
                  <a:pt x="475935" y="2670263"/>
                </a:lnTo>
                <a:lnTo>
                  <a:pt x="1154706" y="2670263"/>
                </a:lnTo>
                <a:lnTo>
                  <a:pt x="1154706" y="900873"/>
                </a:lnTo>
                <a:lnTo>
                  <a:pt x="1228216" y="900873"/>
                </a:lnTo>
                <a:lnTo>
                  <a:pt x="1630641" y="900873"/>
                </a:lnTo>
                <a:lnTo>
                  <a:pt x="815320" y="0"/>
                </a:lnTo>
                <a:lnTo>
                  <a:pt x="0" y="900873"/>
                </a:lnTo>
                <a:close/>
              </a:path>
            </a:pathLst>
          </a:custGeom>
          <a:solidFill>
            <a:srgbClr val="12110C"/>
          </a:solidFill>
          <a:ln w="10468" cap="flat">
            <a:noFill/>
            <a:prstDash val="solid"/>
            <a:miter/>
          </a:ln>
        </p:spPr>
        <p:txBody>
          <a:bodyPr rtlCol="0" anchor="ctr"/>
          <a:lstStyle/>
          <a:p>
            <a:endParaRPr lang="en-US" sz="1092" dirty="0"/>
          </a:p>
        </p:txBody>
      </p:sp>
      <p:pic>
        <p:nvPicPr>
          <p:cNvPr id="18" name="Graphic 17">
            <a:extLst>
              <a:ext uri="{FF2B5EF4-FFF2-40B4-BE49-F238E27FC236}">
                <a16:creationId xmlns:a16="http://schemas.microsoft.com/office/drawing/2014/main" id="{601146A2-B604-8B48-842B-0D3F2A5A7307}"/>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380999" y="6225176"/>
            <a:ext cx="402328" cy="251437"/>
          </a:xfrm>
          <a:prstGeom prst="rect">
            <a:avLst/>
          </a:prstGeom>
        </p:spPr>
      </p:pic>
    </p:spTree>
    <p:extLst>
      <p:ext uri="{BB962C8B-B14F-4D97-AF65-F5344CB8AC3E}">
        <p14:creationId xmlns:p14="http://schemas.microsoft.com/office/powerpoint/2010/main" val="28973135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tatement Slide-2-PURPLE">
    <p:bg>
      <p:bgPr>
        <a:solidFill>
          <a:schemeClr val="accent1"/>
        </a:solidFill>
        <a:effectLst/>
      </p:bgPr>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5BB5ABA8-D81B-4246-B042-F66DC8E9E83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12192856" cy="6858000"/>
          </a:xfrm>
          <a:prstGeom prst="rect">
            <a:avLst/>
          </a:prstGeom>
        </p:spPr>
      </p:pic>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bg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12022"/>
            <a:ext cx="5911156" cy="2566814"/>
          </a:xfrm>
          <a:prstGeom prst="rect">
            <a:avLst/>
          </a:prstGeom>
        </p:spPr>
        <p:txBody>
          <a:bodyPr/>
          <a:lstStyle>
            <a:lvl1pPr marL="0" indent="0" algn="ctr">
              <a:buNone/>
              <a:defRPr>
                <a:solidFill>
                  <a:schemeClr val="bg1"/>
                </a:solidFill>
              </a:defRPr>
            </a:lvl1pPr>
            <a:lvl2pPr algn="ctr">
              <a:defRPr/>
            </a:lvl2pPr>
            <a:lvl3pPr algn="ctr">
              <a:defRPr/>
            </a:lvl3pPr>
            <a:lvl4pPr algn="ctr">
              <a:defRPr/>
            </a:lvl4pPr>
            <a:lvl5pPr algn="ctr">
              <a:defRPr/>
            </a:lvl5pPr>
          </a:lstStyle>
          <a:p>
            <a:pPr lvl="0"/>
            <a:r>
              <a:rPr lang="en-US"/>
              <a:t>Click to edit Master text styles</a:t>
            </a:r>
          </a:p>
        </p:txBody>
      </p:sp>
      <p:pic>
        <p:nvPicPr>
          <p:cNvPr id="9" name="Graphic 8">
            <a:extLst>
              <a:ext uri="{FF2B5EF4-FFF2-40B4-BE49-F238E27FC236}">
                <a16:creationId xmlns:a16="http://schemas.microsoft.com/office/drawing/2014/main" id="{F7A8BEEC-C09A-5F48-9F3E-AFF3BCEE53AC}"/>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345680247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SALMON">
    <p:bg>
      <p:bgPr>
        <a:solidFill>
          <a:schemeClr val="tx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9" name="Group 8">
            <a:extLst>
              <a:ext uri="{FF2B5EF4-FFF2-40B4-BE49-F238E27FC236}">
                <a16:creationId xmlns:a16="http://schemas.microsoft.com/office/drawing/2014/main" id="{6CAFE91E-87AB-B04F-870C-3A03AECF9B0C}"/>
              </a:ext>
            </a:extLst>
          </p:cNvPr>
          <p:cNvGrpSpPr/>
          <p:nvPr userDrawn="1"/>
        </p:nvGrpSpPr>
        <p:grpSpPr>
          <a:xfrm>
            <a:off x="4571038" y="-1"/>
            <a:ext cx="3049925" cy="6858001"/>
            <a:chOff x="7537450" y="-1"/>
            <a:chExt cx="5029200" cy="11309351"/>
          </a:xfrm>
        </p:grpSpPr>
        <p:pic>
          <p:nvPicPr>
            <p:cNvPr id="10" name="Graphic 9">
              <a:extLst>
                <a:ext uri="{FF2B5EF4-FFF2-40B4-BE49-F238E27FC236}">
                  <a16:creationId xmlns:a16="http://schemas.microsoft.com/office/drawing/2014/main" id="{20352EC3-355F-4044-8482-B839333781A8}"/>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1" name="Graphic 10">
              <a:extLst>
                <a:ext uri="{FF2B5EF4-FFF2-40B4-BE49-F238E27FC236}">
                  <a16:creationId xmlns:a16="http://schemas.microsoft.com/office/drawing/2014/main" id="{15F39071-65E5-9747-8D5B-013D0037C1E0}"/>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6" name="object 7">
            <a:extLst>
              <a:ext uri="{FF2B5EF4-FFF2-40B4-BE49-F238E27FC236}">
                <a16:creationId xmlns:a16="http://schemas.microsoft.com/office/drawing/2014/main" id="{9652719F-28B5-8049-8CF4-FDE70E4F70B4}"/>
              </a:ext>
            </a:extLst>
          </p:cNvPr>
          <p:cNvSpPr/>
          <p:nvPr userDrawn="1"/>
        </p:nvSpPr>
        <p:spPr>
          <a:xfrm>
            <a:off x="10414000" y="6001567"/>
            <a:ext cx="1397000" cy="468644"/>
          </a:xfrm>
          <a:prstGeom prst="rect">
            <a:avLst/>
          </a:prstGeom>
          <a:blipFill>
            <a:blip r:embed="rId4" cstate="print"/>
            <a:stretch>
              <a:fillRect/>
            </a:stretch>
          </a:blipFill>
        </p:spPr>
        <p:txBody>
          <a:bodyPr wrap="square" lIns="0" tIns="0" rIns="0" bIns="0" rtlCol="0"/>
          <a:lstStyle/>
          <a:p>
            <a:endParaRPr sz="1092" dirty="0"/>
          </a:p>
        </p:txBody>
      </p:sp>
      <p:pic>
        <p:nvPicPr>
          <p:cNvPr id="7" name="Graphic 6">
            <a:extLst>
              <a:ext uri="{FF2B5EF4-FFF2-40B4-BE49-F238E27FC236}">
                <a16:creationId xmlns:a16="http://schemas.microsoft.com/office/drawing/2014/main" id="{CFDCD428-0980-AC46-B88E-E0EB8131B540}"/>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0998" y="5987121"/>
            <a:ext cx="783244" cy="489493"/>
          </a:xfrm>
          <a:prstGeom prst="rect">
            <a:avLst/>
          </a:prstGeom>
        </p:spPr>
      </p:pic>
    </p:spTree>
    <p:extLst>
      <p:ext uri="{BB962C8B-B14F-4D97-AF65-F5344CB8AC3E}">
        <p14:creationId xmlns:p14="http://schemas.microsoft.com/office/powerpoint/2010/main" val="4008568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tatement Slide-2-SALMON">
    <p:bg>
      <p:bgPr>
        <a:solidFill>
          <a:schemeClr val="tx2"/>
        </a:solidFill>
        <a:effectLst/>
      </p:bgPr>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5BB5ABA8-D81B-4246-B042-F66DC8E9E83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12192856" cy="6858000"/>
          </a:xfrm>
          <a:prstGeom prst="rect">
            <a:avLst/>
          </a:prstGeom>
        </p:spPr>
      </p:pic>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tx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12022"/>
            <a:ext cx="5911156" cy="2566814"/>
          </a:xfrm>
          <a:prstGeom prst="rect">
            <a:avLst/>
          </a:prstGeom>
        </p:spPr>
        <p:txBody>
          <a:bodyPr/>
          <a:lstStyle>
            <a:lvl1pPr marL="0" indent="0" algn="ctr">
              <a:buNone/>
              <a:defRPr/>
            </a:lvl1pPr>
            <a:lvl2pPr algn="ctr">
              <a:defRPr/>
            </a:lvl2pPr>
            <a:lvl3pPr algn="ctr">
              <a:defRPr/>
            </a:lvl3pPr>
            <a:lvl4pPr algn="ctr">
              <a:defRPr/>
            </a:lvl4pPr>
            <a:lvl5pPr algn="ctr">
              <a:defRPr/>
            </a:lvl5pPr>
          </a:lstStyle>
          <a:p>
            <a:pPr lvl="0"/>
            <a:r>
              <a:rPr lang="en-US"/>
              <a:t>Click to edit Master text styles</a:t>
            </a:r>
          </a:p>
        </p:txBody>
      </p:sp>
      <p:pic>
        <p:nvPicPr>
          <p:cNvPr id="9" name="Graphic 8">
            <a:extLst>
              <a:ext uri="{FF2B5EF4-FFF2-40B4-BE49-F238E27FC236}">
                <a16:creationId xmlns:a16="http://schemas.microsoft.com/office/drawing/2014/main" id="{12201EE3-CFD1-C042-8CEC-DB893FAF414F}"/>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384244353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tatement Slide-2-RED">
    <p:bg>
      <p:bgPr>
        <a:solidFill>
          <a:schemeClr val="bg2"/>
        </a:solidFill>
        <a:effectLst/>
      </p:bgPr>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5BB5ABA8-D81B-4246-B042-F66DC8E9E83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12192856" cy="6858000"/>
          </a:xfrm>
          <a:prstGeom prst="rect">
            <a:avLst/>
          </a:prstGeom>
        </p:spPr>
      </p:pic>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bg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12022"/>
            <a:ext cx="5911156" cy="2566814"/>
          </a:xfrm>
          <a:prstGeom prst="rect">
            <a:avLst/>
          </a:prstGeom>
        </p:spPr>
        <p:txBody>
          <a:bodyPr/>
          <a:lstStyle>
            <a:lvl1pPr marL="0" indent="0" algn="ctr">
              <a:buNone/>
              <a:defRPr>
                <a:solidFill>
                  <a:schemeClr val="bg1"/>
                </a:solidFill>
              </a:defRPr>
            </a:lvl1pPr>
            <a:lvl2pPr algn="ctr">
              <a:defRPr/>
            </a:lvl2pPr>
            <a:lvl3pPr algn="ctr">
              <a:defRPr/>
            </a:lvl3pPr>
            <a:lvl4pPr algn="ctr">
              <a:defRPr/>
            </a:lvl4pPr>
            <a:lvl5pPr algn="ctr">
              <a:defRPr/>
            </a:lvl5pPr>
          </a:lstStyle>
          <a:p>
            <a:pPr lvl="0"/>
            <a:r>
              <a:rPr lang="en-US"/>
              <a:t>Click to edit Master text styles</a:t>
            </a:r>
          </a:p>
        </p:txBody>
      </p:sp>
      <p:pic>
        <p:nvPicPr>
          <p:cNvPr id="10" name="Graphic 9">
            <a:extLst>
              <a:ext uri="{FF2B5EF4-FFF2-40B4-BE49-F238E27FC236}">
                <a16:creationId xmlns:a16="http://schemas.microsoft.com/office/drawing/2014/main" id="{8C4D7415-6AAE-5741-80B4-D9F354A6C5C5}"/>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179577442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50-50-SALMON">
    <p:bg>
      <p:bgPr>
        <a:solidFill>
          <a:schemeClr val="tx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2" y="938800"/>
            <a:ext cx="5472298" cy="988091"/>
          </a:xfrm>
          <a:prstGeom prst="rect">
            <a:avLst/>
          </a:prstGeom>
        </p:spPr>
        <p:txBody>
          <a:bodyPr wrap="square" anchor="t" anchorCtr="0">
            <a:spAutoFit/>
          </a:bodyPr>
          <a:lstStyle>
            <a:lvl1pPr algn="l">
              <a:defRPr sz="3638" cap="all" baseline="0">
                <a:solidFill>
                  <a:schemeClr val="tx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57971" y="1845680"/>
            <a:ext cx="5451089" cy="3726298"/>
          </a:xfrm>
          <a:prstGeom prst="rect">
            <a:avLst/>
          </a:prstGeom>
        </p:spPr>
        <p:txBody>
          <a:bodyPr/>
          <a:lstStyle>
            <a:lvl1pPr algn="l">
              <a:defRPr>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a:t>Click to edit Master text styles</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6044810" cy="6858000"/>
          </a:xfrm>
          <a:prstGeom prst="rect">
            <a:avLst/>
          </a:prstGeom>
          <a:solidFill>
            <a:schemeClr val="tx1"/>
          </a:solidFill>
        </p:spPr>
        <p:txBody>
          <a:bodyPr/>
          <a:lstStyle/>
          <a:p>
            <a:endParaRPr lang="en-US" dirty="0"/>
          </a:p>
        </p:txBody>
      </p:sp>
    </p:spTree>
    <p:extLst>
      <p:ext uri="{BB962C8B-B14F-4D97-AF65-F5344CB8AC3E}">
        <p14:creationId xmlns:p14="http://schemas.microsoft.com/office/powerpoint/2010/main" val="5808413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50-50-RED">
    <p:bg>
      <p:bgPr>
        <a:solidFill>
          <a:schemeClr val="bg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2" y="938800"/>
            <a:ext cx="5472298" cy="988091"/>
          </a:xfrm>
          <a:prstGeom prst="rect">
            <a:avLst/>
          </a:prstGeom>
        </p:spPr>
        <p:txBody>
          <a:bodyPr wrap="square" anchor="t" anchorCtr="0">
            <a:spAutoFit/>
          </a:bodyPr>
          <a:lstStyle>
            <a:lvl1pPr algn="l">
              <a:defRPr sz="3638" cap="all" baseline="0">
                <a:solidFill>
                  <a:schemeClr val="bg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57971" y="1845680"/>
            <a:ext cx="5451089" cy="3726298"/>
          </a:xfrm>
          <a:prstGeom prst="rect">
            <a:avLst/>
          </a:prstGeom>
        </p:spPr>
        <p:txBody>
          <a:bodyPr/>
          <a:lstStyle>
            <a:lvl1pPr algn="l">
              <a:defRPr>
                <a:solidFill>
                  <a:schemeClr val="bg1"/>
                </a:solidFill>
              </a:defRPr>
            </a:lvl1pPr>
            <a:lvl2pPr algn="l">
              <a:defRPr>
                <a:solidFill>
                  <a:schemeClr val="bg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a:t>Click to edit Master text styles</a:t>
            </a:r>
          </a:p>
          <a:p>
            <a:pPr lvl="1"/>
            <a:r>
              <a:rPr lang="en-US"/>
              <a:t>Level 2</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6044810" cy="6858000"/>
          </a:xfrm>
          <a:prstGeom prst="rect">
            <a:avLst/>
          </a:prstGeom>
          <a:solidFill>
            <a:schemeClr val="tx1"/>
          </a:solidFill>
        </p:spPr>
        <p:txBody>
          <a:bodyPr/>
          <a:lstStyle/>
          <a:p>
            <a:endParaRPr lang="en-US" dirty="0"/>
          </a:p>
        </p:txBody>
      </p:sp>
      <p:pic>
        <p:nvPicPr>
          <p:cNvPr id="10" name="Graphic 9">
            <a:extLst>
              <a:ext uri="{FF2B5EF4-FFF2-40B4-BE49-F238E27FC236}">
                <a16:creationId xmlns:a16="http://schemas.microsoft.com/office/drawing/2014/main" id="{CB538677-DBDA-1C42-BE94-3729D5FA139E}"/>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380999" y="6225176"/>
            <a:ext cx="402328" cy="251437"/>
          </a:xfrm>
          <a:prstGeom prst="rect">
            <a:avLst/>
          </a:prstGeom>
        </p:spPr>
      </p:pic>
    </p:spTree>
    <p:extLst>
      <p:ext uri="{BB962C8B-B14F-4D97-AF65-F5344CB8AC3E}">
        <p14:creationId xmlns:p14="http://schemas.microsoft.com/office/powerpoint/2010/main" val="42770858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0-50-WHITE">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2" y="938800"/>
            <a:ext cx="5472298" cy="988091"/>
          </a:xfrm>
          <a:prstGeom prst="rect">
            <a:avLst/>
          </a:prstGeom>
        </p:spPr>
        <p:txBody>
          <a:bodyPr wrap="square" anchor="t" anchorCtr="0">
            <a:spAutoFit/>
          </a:bodyPr>
          <a:lstStyle>
            <a:lvl1pPr algn="l">
              <a:defRPr sz="3638" cap="all" baseline="0">
                <a:solidFill>
                  <a:schemeClr val="tx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57971" y="1845680"/>
            <a:ext cx="5451089" cy="3726298"/>
          </a:xfrm>
          <a:prstGeom prst="rect">
            <a:avLst/>
          </a:prstGeom>
        </p:spPr>
        <p:txBody>
          <a:bodyPr/>
          <a:lstStyle>
            <a:lvl1pPr algn="l">
              <a:defRPr>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a:t>Click to edit Master text styles</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6044810" cy="6858000"/>
          </a:xfrm>
          <a:prstGeom prst="rect">
            <a:avLst/>
          </a:prstGeom>
          <a:solidFill>
            <a:schemeClr val="tx1"/>
          </a:solidFill>
        </p:spPr>
        <p:txBody>
          <a:bodyPr/>
          <a:lstStyle/>
          <a:p>
            <a:endParaRPr lang="en-US" dirty="0"/>
          </a:p>
        </p:txBody>
      </p:sp>
    </p:spTree>
    <p:extLst>
      <p:ext uri="{BB962C8B-B14F-4D97-AF65-F5344CB8AC3E}">
        <p14:creationId xmlns:p14="http://schemas.microsoft.com/office/powerpoint/2010/main" val="9889269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Content 2 images-RED">
    <p:bg>
      <p:bgPr>
        <a:solidFill>
          <a:schemeClr val="bg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3" y="587304"/>
            <a:ext cx="5385684" cy="988091"/>
          </a:xfrm>
          <a:prstGeom prst="rect">
            <a:avLst/>
          </a:prstGeom>
        </p:spPr>
        <p:txBody>
          <a:bodyPr wrap="square" anchor="t" anchorCtr="0">
            <a:spAutoFit/>
          </a:bodyPr>
          <a:lstStyle>
            <a:lvl1pPr algn="l">
              <a:defRPr sz="3638" cap="all" baseline="0">
                <a:solidFill>
                  <a:schemeClr val="bg1"/>
                </a:solidFill>
              </a:defRPr>
            </a:lvl1pPr>
          </a:lstStyle>
          <a:p>
            <a:r>
              <a:rPr lang="en-US"/>
              <a:t>Click to edit Master title style</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5674160" cy="3428038"/>
          </a:xfrm>
          <a:prstGeom prst="rect">
            <a:avLst/>
          </a:prstGeom>
          <a:solidFill>
            <a:schemeClr val="tx1"/>
          </a:solidFill>
        </p:spPr>
        <p:txBody>
          <a:bodyPr/>
          <a:lstStyle/>
          <a:p>
            <a:endParaRPr lang="en-US" dirty="0"/>
          </a:p>
        </p:txBody>
      </p:sp>
      <p:sp>
        <p:nvSpPr>
          <p:cNvPr id="23" name="Picture Placeholder 5">
            <a:extLst>
              <a:ext uri="{FF2B5EF4-FFF2-40B4-BE49-F238E27FC236}">
                <a16:creationId xmlns:a16="http://schemas.microsoft.com/office/drawing/2014/main" id="{F3FA338B-4E36-134F-8E4C-F4C8E589D7B3}"/>
              </a:ext>
            </a:extLst>
          </p:cNvPr>
          <p:cNvSpPr>
            <a:spLocks noGrp="1"/>
          </p:cNvSpPr>
          <p:nvPr>
            <p:ph type="pic" sz="quarter" idx="12"/>
          </p:nvPr>
        </p:nvSpPr>
        <p:spPr>
          <a:xfrm>
            <a:off x="6147190" y="3798662"/>
            <a:ext cx="5674160" cy="3059338"/>
          </a:xfrm>
          <a:prstGeom prst="rect">
            <a:avLst/>
          </a:prstGeom>
          <a:solidFill>
            <a:schemeClr val="tx1"/>
          </a:solidFill>
        </p:spPr>
        <p:txBody>
          <a:bodyPr/>
          <a:lstStyle/>
          <a:p>
            <a:endParaRPr lang="en-US" dirty="0"/>
          </a:p>
        </p:txBody>
      </p:sp>
      <p:sp>
        <p:nvSpPr>
          <p:cNvPr id="5" name="Text Placeholder 4">
            <a:extLst>
              <a:ext uri="{FF2B5EF4-FFF2-40B4-BE49-F238E27FC236}">
                <a16:creationId xmlns:a16="http://schemas.microsoft.com/office/drawing/2014/main" id="{C6383B7E-B4AC-144A-91FB-F47B5B2B8E8F}"/>
              </a:ext>
            </a:extLst>
          </p:cNvPr>
          <p:cNvSpPr>
            <a:spLocks noGrp="1"/>
          </p:cNvSpPr>
          <p:nvPr>
            <p:ph type="body" sz="quarter" idx="13"/>
          </p:nvPr>
        </p:nvSpPr>
        <p:spPr>
          <a:xfrm>
            <a:off x="344892" y="2244927"/>
            <a:ext cx="5430792" cy="3726463"/>
          </a:xfrm>
        </p:spPr>
        <p:txBody>
          <a:bodyPr/>
          <a:lstStyle>
            <a:lvl1pPr algn="l">
              <a:defRPr>
                <a:solidFill>
                  <a:schemeClr val="bg1"/>
                </a:solidFill>
              </a:defRPr>
            </a:lvl1pPr>
            <a:lvl2pPr algn="l">
              <a:defRPr>
                <a:solidFill>
                  <a:schemeClr val="bg1"/>
                </a:solidFill>
              </a:defRPr>
            </a:lvl2pPr>
            <a:lvl3pPr algn="l">
              <a:defRPr/>
            </a:lvl3pPr>
            <a:lvl4pPr algn="l">
              <a:defRPr/>
            </a:lvl4pPr>
            <a:lvl5pPr algn="l">
              <a:defRPr/>
            </a:lvl5pPr>
          </a:lstStyle>
          <a:p>
            <a:pPr lvl="0"/>
            <a:r>
              <a:rPr lang="en-US"/>
              <a:t>Click to edit Master text styles</a:t>
            </a:r>
          </a:p>
          <a:p>
            <a:pPr lvl="1"/>
            <a:r>
              <a:rPr lang="en-US"/>
              <a:t>Level 2</a:t>
            </a:r>
          </a:p>
        </p:txBody>
      </p:sp>
      <p:pic>
        <p:nvPicPr>
          <p:cNvPr id="11" name="Graphic 10">
            <a:extLst>
              <a:ext uri="{FF2B5EF4-FFF2-40B4-BE49-F238E27FC236}">
                <a16:creationId xmlns:a16="http://schemas.microsoft.com/office/drawing/2014/main" id="{CBF521F7-936E-5449-9215-F252ACF94EF8}"/>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380999" y="6225176"/>
            <a:ext cx="402328" cy="251437"/>
          </a:xfrm>
          <a:prstGeom prst="rect">
            <a:avLst/>
          </a:prstGeom>
        </p:spPr>
      </p:pic>
    </p:spTree>
    <p:extLst>
      <p:ext uri="{BB962C8B-B14F-4D97-AF65-F5344CB8AC3E}">
        <p14:creationId xmlns:p14="http://schemas.microsoft.com/office/powerpoint/2010/main" val="398451032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2 images-SALMON">
    <p:bg>
      <p:bgPr>
        <a:solidFill>
          <a:schemeClr val="tx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3" y="587304"/>
            <a:ext cx="5385684" cy="988091"/>
          </a:xfrm>
          <a:prstGeom prst="rect">
            <a:avLst/>
          </a:prstGeom>
        </p:spPr>
        <p:txBody>
          <a:bodyPr wrap="square" anchor="t" anchorCtr="0">
            <a:spAutoFit/>
          </a:bodyPr>
          <a:lstStyle>
            <a:lvl1pPr algn="l">
              <a:defRPr sz="3638" cap="all" baseline="0">
                <a:solidFill>
                  <a:schemeClr val="tx1"/>
                </a:solidFill>
              </a:defRPr>
            </a:lvl1pPr>
          </a:lstStyle>
          <a:p>
            <a:r>
              <a:rPr lang="en-US"/>
              <a:t>Click to edit Master title style</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5674160" cy="3428038"/>
          </a:xfrm>
          <a:prstGeom prst="rect">
            <a:avLst/>
          </a:prstGeom>
          <a:solidFill>
            <a:schemeClr val="tx1"/>
          </a:solidFill>
        </p:spPr>
        <p:txBody>
          <a:bodyPr/>
          <a:lstStyle/>
          <a:p>
            <a:endParaRPr lang="en-US" dirty="0"/>
          </a:p>
        </p:txBody>
      </p:sp>
      <p:sp>
        <p:nvSpPr>
          <p:cNvPr id="23" name="Picture Placeholder 5">
            <a:extLst>
              <a:ext uri="{FF2B5EF4-FFF2-40B4-BE49-F238E27FC236}">
                <a16:creationId xmlns:a16="http://schemas.microsoft.com/office/drawing/2014/main" id="{F3FA338B-4E36-134F-8E4C-F4C8E589D7B3}"/>
              </a:ext>
            </a:extLst>
          </p:cNvPr>
          <p:cNvSpPr>
            <a:spLocks noGrp="1"/>
          </p:cNvSpPr>
          <p:nvPr>
            <p:ph type="pic" sz="quarter" idx="12"/>
          </p:nvPr>
        </p:nvSpPr>
        <p:spPr>
          <a:xfrm>
            <a:off x="6147190" y="3798662"/>
            <a:ext cx="5674160" cy="3059338"/>
          </a:xfrm>
          <a:prstGeom prst="rect">
            <a:avLst/>
          </a:prstGeom>
          <a:solidFill>
            <a:schemeClr val="tx1"/>
          </a:solidFill>
        </p:spPr>
        <p:txBody>
          <a:bodyPr/>
          <a:lstStyle/>
          <a:p>
            <a:endParaRPr lang="en-US" dirty="0"/>
          </a:p>
        </p:txBody>
      </p:sp>
      <p:sp>
        <p:nvSpPr>
          <p:cNvPr id="5" name="Text Placeholder 4">
            <a:extLst>
              <a:ext uri="{FF2B5EF4-FFF2-40B4-BE49-F238E27FC236}">
                <a16:creationId xmlns:a16="http://schemas.microsoft.com/office/drawing/2014/main" id="{C6383B7E-B4AC-144A-91FB-F47B5B2B8E8F}"/>
              </a:ext>
            </a:extLst>
          </p:cNvPr>
          <p:cNvSpPr>
            <a:spLocks noGrp="1"/>
          </p:cNvSpPr>
          <p:nvPr>
            <p:ph type="body" sz="quarter" idx="13"/>
          </p:nvPr>
        </p:nvSpPr>
        <p:spPr>
          <a:xfrm>
            <a:off x="344892" y="2244927"/>
            <a:ext cx="5430792" cy="3726463"/>
          </a:xfrm>
        </p:spPr>
        <p:txBody>
          <a:bodyPr/>
          <a:lstStyle>
            <a:lvl1pPr algn="l">
              <a:defRPr>
                <a:solidFill>
                  <a:schemeClr val="tx1"/>
                </a:solidFill>
              </a:defRPr>
            </a:lvl1pPr>
            <a:lvl2pPr algn="l">
              <a:defRPr>
                <a:solidFill>
                  <a:schemeClr val="tx1"/>
                </a:solidFill>
              </a:defRPr>
            </a:lvl2pPr>
            <a:lvl3pPr algn="l">
              <a:defRPr/>
            </a:lvl3pPr>
            <a:lvl4pPr algn="l">
              <a:defRPr/>
            </a:lvl4pPr>
            <a:lvl5pPr algn="l">
              <a:defRPr/>
            </a:lvl5pPr>
          </a:lstStyle>
          <a:p>
            <a:pPr lvl="0"/>
            <a:r>
              <a:rPr lang="en-US"/>
              <a:t>Click to edit Master text styles</a:t>
            </a:r>
          </a:p>
          <a:p>
            <a:pPr lvl="1"/>
            <a:r>
              <a:rPr lang="en-US"/>
              <a:t>Level 2</a:t>
            </a:r>
          </a:p>
        </p:txBody>
      </p:sp>
    </p:spTree>
    <p:extLst>
      <p:ext uri="{BB962C8B-B14F-4D97-AF65-F5344CB8AC3E}">
        <p14:creationId xmlns:p14="http://schemas.microsoft.com/office/powerpoint/2010/main" val="159460055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2 images-WHITE">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3" y="587304"/>
            <a:ext cx="5385684" cy="988091"/>
          </a:xfrm>
          <a:prstGeom prst="rect">
            <a:avLst/>
          </a:prstGeom>
        </p:spPr>
        <p:txBody>
          <a:bodyPr wrap="square" anchor="t" anchorCtr="0">
            <a:spAutoFit/>
          </a:bodyPr>
          <a:lstStyle>
            <a:lvl1pPr algn="l">
              <a:defRPr sz="3638" cap="all" baseline="0">
                <a:solidFill>
                  <a:schemeClr val="tx1"/>
                </a:solidFill>
              </a:defRPr>
            </a:lvl1pPr>
          </a:lstStyle>
          <a:p>
            <a:r>
              <a:rPr lang="en-US"/>
              <a:t>Click to edit Master title style</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5674160" cy="3428038"/>
          </a:xfrm>
          <a:prstGeom prst="rect">
            <a:avLst/>
          </a:prstGeom>
          <a:solidFill>
            <a:schemeClr val="tx1"/>
          </a:solidFill>
        </p:spPr>
        <p:txBody>
          <a:bodyPr/>
          <a:lstStyle/>
          <a:p>
            <a:endParaRPr lang="en-US" dirty="0"/>
          </a:p>
        </p:txBody>
      </p:sp>
      <p:sp>
        <p:nvSpPr>
          <p:cNvPr id="23" name="Picture Placeholder 5">
            <a:extLst>
              <a:ext uri="{FF2B5EF4-FFF2-40B4-BE49-F238E27FC236}">
                <a16:creationId xmlns:a16="http://schemas.microsoft.com/office/drawing/2014/main" id="{F3FA338B-4E36-134F-8E4C-F4C8E589D7B3}"/>
              </a:ext>
            </a:extLst>
          </p:cNvPr>
          <p:cNvSpPr>
            <a:spLocks noGrp="1"/>
          </p:cNvSpPr>
          <p:nvPr>
            <p:ph type="pic" sz="quarter" idx="12"/>
          </p:nvPr>
        </p:nvSpPr>
        <p:spPr>
          <a:xfrm>
            <a:off x="6147190" y="3798662"/>
            <a:ext cx="5674160" cy="3059338"/>
          </a:xfrm>
          <a:prstGeom prst="rect">
            <a:avLst/>
          </a:prstGeom>
          <a:solidFill>
            <a:schemeClr val="tx1"/>
          </a:solidFill>
        </p:spPr>
        <p:txBody>
          <a:bodyPr/>
          <a:lstStyle/>
          <a:p>
            <a:endParaRPr lang="en-US" dirty="0"/>
          </a:p>
        </p:txBody>
      </p:sp>
      <p:sp>
        <p:nvSpPr>
          <p:cNvPr id="5" name="Text Placeholder 4">
            <a:extLst>
              <a:ext uri="{FF2B5EF4-FFF2-40B4-BE49-F238E27FC236}">
                <a16:creationId xmlns:a16="http://schemas.microsoft.com/office/drawing/2014/main" id="{C6383B7E-B4AC-144A-91FB-F47B5B2B8E8F}"/>
              </a:ext>
            </a:extLst>
          </p:cNvPr>
          <p:cNvSpPr>
            <a:spLocks noGrp="1"/>
          </p:cNvSpPr>
          <p:nvPr>
            <p:ph type="body" sz="quarter" idx="13"/>
          </p:nvPr>
        </p:nvSpPr>
        <p:spPr>
          <a:xfrm>
            <a:off x="344892" y="2244927"/>
            <a:ext cx="5430792" cy="3726463"/>
          </a:xfrm>
        </p:spPr>
        <p:txBody>
          <a:bodyP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Level 2</a:t>
            </a:r>
          </a:p>
        </p:txBody>
      </p:sp>
    </p:spTree>
    <p:extLst>
      <p:ext uri="{BB962C8B-B14F-4D97-AF65-F5344CB8AC3E}">
        <p14:creationId xmlns:p14="http://schemas.microsoft.com/office/powerpoint/2010/main" val="19084478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3 Boxes-PURPLE">
    <p:bg>
      <p:bgPr>
        <a:solidFill>
          <a:schemeClr val="accent1"/>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481"/>
            <a:ext cx="12192000" cy="6857519"/>
          </a:xfrm>
          <a:prstGeom prst="rect">
            <a:avLst/>
          </a:prstGeom>
        </p:spPr>
      </p:pic>
      <p:pic>
        <p:nvPicPr>
          <p:cNvPr id="9" name="Graphic 8">
            <a:extLst>
              <a:ext uri="{FF2B5EF4-FFF2-40B4-BE49-F238E27FC236}">
                <a16:creationId xmlns:a16="http://schemas.microsoft.com/office/drawing/2014/main" id="{421F3F7A-45EF-D643-B67D-5BFF6C8D3FF4}"/>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380999" y="6225176"/>
            <a:ext cx="402328" cy="251437"/>
          </a:xfrm>
          <a:prstGeom prst="rect">
            <a:avLst/>
          </a:prstGeom>
        </p:spPr>
      </p:pic>
      <p:sp>
        <p:nvSpPr>
          <p:cNvPr id="5" name="object 3">
            <a:extLst>
              <a:ext uri="{FF2B5EF4-FFF2-40B4-BE49-F238E27FC236}">
                <a16:creationId xmlns:a16="http://schemas.microsoft.com/office/drawing/2014/main" id="{D99DE854-8C80-0747-8E4A-71FE402221E4}"/>
              </a:ext>
            </a:extLst>
          </p:cNvPr>
          <p:cNvSpPr/>
          <p:nvPr userDrawn="1"/>
        </p:nvSpPr>
        <p:spPr>
          <a:xfrm>
            <a:off x="1676376"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dirty="0"/>
          </a:p>
        </p:txBody>
      </p:sp>
      <p:sp>
        <p:nvSpPr>
          <p:cNvPr id="6" name="object 4">
            <a:extLst>
              <a:ext uri="{FF2B5EF4-FFF2-40B4-BE49-F238E27FC236}">
                <a16:creationId xmlns:a16="http://schemas.microsoft.com/office/drawing/2014/main" id="{44F8B23B-D805-9649-9556-CF3592009338}"/>
              </a:ext>
            </a:extLst>
          </p:cNvPr>
          <p:cNvSpPr/>
          <p:nvPr userDrawn="1"/>
        </p:nvSpPr>
        <p:spPr>
          <a:xfrm>
            <a:off x="4786084"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dirty="0"/>
          </a:p>
        </p:txBody>
      </p:sp>
      <p:sp>
        <p:nvSpPr>
          <p:cNvPr id="7" name="object 5">
            <a:extLst>
              <a:ext uri="{FF2B5EF4-FFF2-40B4-BE49-F238E27FC236}">
                <a16:creationId xmlns:a16="http://schemas.microsoft.com/office/drawing/2014/main" id="{E8C59653-C1B1-CD4C-AA02-94DC5C15ACB1}"/>
              </a:ext>
            </a:extLst>
          </p:cNvPr>
          <p:cNvSpPr/>
          <p:nvPr userDrawn="1"/>
        </p:nvSpPr>
        <p:spPr>
          <a:xfrm>
            <a:off x="7891233"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dirty="0"/>
          </a:p>
        </p:txBody>
      </p:sp>
      <p:sp>
        <p:nvSpPr>
          <p:cNvPr id="10" name="object 12">
            <a:extLst>
              <a:ext uri="{FF2B5EF4-FFF2-40B4-BE49-F238E27FC236}">
                <a16:creationId xmlns:a16="http://schemas.microsoft.com/office/drawing/2014/main" id="{8C5FA84E-30CE-1142-A22A-A5A056B7EF24}"/>
              </a:ext>
            </a:extLst>
          </p:cNvPr>
          <p:cNvSpPr/>
          <p:nvPr userDrawn="1"/>
        </p:nvSpPr>
        <p:spPr>
          <a:xfrm>
            <a:off x="3951569" y="4865841"/>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dirty="0"/>
          </a:p>
        </p:txBody>
      </p:sp>
      <p:sp>
        <p:nvSpPr>
          <p:cNvPr id="11" name="object 13">
            <a:extLst>
              <a:ext uri="{FF2B5EF4-FFF2-40B4-BE49-F238E27FC236}">
                <a16:creationId xmlns:a16="http://schemas.microsoft.com/office/drawing/2014/main" id="{A3B3471A-BA51-9B43-B8F8-9D918B7E72CF}"/>
              </a:ext>
            </a:extLst>
          </p:cNvPr>
          <p:cNvSpPr/>
          <p:nvPr userDrawn="1"/>
        </p:nvSpPr>
        <p:spPr>
          <a:xfrm>
            <a:off x="3845791" y="4865841"/>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dirty="0"/>
          </a:p>
        </p:txBody>
      </p:sp>
      <p:sp>
        <p:nvSpPr>
          <p:cNvPr id="14" name="object 14">
            <a:extLst>
              <a:ext uri="{FF2B5EF4-FFF2-40B4-BE49-F238E27FC236}">
                <a16:creationId xmlns:a16="http://schemas.microsoft.com/office/drawing/2014/main" id="{6D0F191F-886E-C340-AB29-7EE5300E2D29}"/>
              </a:ext>
            </a:extLst>
          </p:cNvPr>
          <p:cNvSpPr/>
          <p:nvPr userDrawn="1"/>
        </p:nvSpPr>
        <p:spPr>
          <a:xfrm>
            <a:off x="705671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dirty="0"/>
          </a:p>
        </p:txBody>
      </p:sp>
      <p:sp>
        <p:nvSpPr>
          <p:cNvPr id="15" name="object 15">
            <a:extLst>
              <a:ext uri="{FF2B5EF4-FFF2-40B4-BE49-F238E27FC236}">
                <a16:creationId xmlns:a16="http://schemas.microsoft.com/office/drawing/2014/main" id="{515ED2BB-5D2B-EE4D-BED4-9A2892DE8C37}"/>
              </a:ext>
            </a:extLst>
          </p:cNvPr>
          <p:cNvSpPr/>
          <p:nvPr userDrawn="1"/>
        </p:nvSpPr>
        <p:spPr>
          <a:xfrm>
            <a:off x="6950941" y="4864254"/>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dirty="0"/>
          </a:p>
        </p:txBody>
      </p:sp>
      <p:sp>
        <p:nvSpPr>
          <p:cNvPr id="16" name="object 16">
            <a:extLst>
              <a:ext uri="{FF2B5EF4-FFF2-40B4-BE49-F238E27FC236}">
                <a16:creationId xmlns:a16="http://schemas.microsoft.com/office/drawing/2014/main" id="{61071F40-C907-1B49-8A9D-CC623013DF4E}"/>
              </a:ext>
            </a:extLst>
          </p:cNvPr>
          <p:cNvSpPr/>
          <p:nvPr userDrawn="1"/>
        </p:nvSpPr>
        <p:spPr>
          <a:xfrm>
            <a:off x="1016186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dirty="0"/>
          </a:p>
        </p:txBody>
      </p:sp>
      <p:sp>
        <p:nvSpPr>
          <p:cNvPr id="17" name="object 17">
            <a:extLst>
              <a:ext uri="{FF2B5EF4-FFF2-40B4-BE49-F238E27FC236}">
                <a16:creationId xmlns:a16="http://schemas.microsoft.com/office/drawing/2014/main" id="{6FF9AC17-8359-ED41-AEB5-839218965630}"/>
              </a:ext>
            </a:extLst>
          </p:cNvPr>
          <p:cNvSpPr/>
          <p:nvPr userDrawn="1"/>
        </p:nvSpPr>
        <p:spPr>
          <a:xfrm>
            <a:off x="10056091" y="4864254"/>
            <a:ext cx="205254" cy="232194"/>
          </a:xfrm>
          <a:custGeom>
            <a:avLst/>
            <a:gdLst/>
            <a:ahLst/>
            <a:cxnLst/>
            <a:rect l="l" t="t" r="r" b="b"/>
            <a:pathLst>
              <a:path w="338455" h="382904">
                <a:moveTo>
                  <a:pt x="0" y="382794"/>
                </a:moveTo>
                <a:lnTo>
                  <a:pt x="335298" y="382794"/>
                </a:lnTo>
                <a:lnTo>
                  <a:pt x="337926" y="0"/>
                </a:lnTo>
              </a:path>
            </a:pathLst>
          </a:custGeom>
          <a:ln w="34763">
            <a:solidFill>
              <a:srgbClr val="000000"/>
            </a:solidFill>
          </a:ln>
        </p:spPr>
        <p:txBody>
          <a:bodyPr wrap="square" lIns="0" tIns="0" rIns="0" bIns="0" rtlCol="0"/>
          <a:lstStyle/>
          <a:p>
            <a:endParaRPr sz="1092" dirty="0"/>
          </a:p>
        </p:txBody>
      </p:sp>
      <p:sp>
        <p:nvSpPr>
          <p:cNvPr id="23" name="Text Placeholder 2">
            <a:extLst>
              <a:ext uri="{FF2B5EF4-FFF2-40B4-BE49-F238E27FC236}">
                <a16:creationId xmlns:a16="http://schemas.microsoft.com/office/drawing/2014/main" id="{4FCA99AB-E060-DF46-BE98-B5B525F32572}"/>
              </a:ext>
            </a:extLst>
          </p:cNvPr>
          <p:cNvSpPr>
            <a:spLocks noGrp="1"/>
          </p:cNvSpPr>
          <p:nvPr>
            <p:ph type="body" sz="quarter" idx="11"/>
          </p:nvPr>
        </p:nvSpPr>
        <p:spPr>
          <a:xfrm>
            <a:off x="5019814"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5" name="Text Placeholder 2">
            <a:extLst>
              <a:ext uri="{FF2B5EF4-FFF2-40B4-BE49-F238E27FC236}">
                <a16:creationId xmlns:a16="http://schemas.microsoft.com/office/drawing/2014/main" id="{49F1B2A6-C651-C340-BC66-BFA5452221F7}"/>
              </a:ext>
            </a:extLst>
          </p:cNvPr>
          <p:cNvSpPr>
            <a:spLocks noGrp="1"/>
          </p:cNvSpPr>
          <p:nvPr>
            <p:ph type="body" sz="quarter" idx="12"/>
          </p:nvPr>
        </p:nvSpPr>
        <p:spPr>
          <a:xfrm>
            <a:off x="8085317"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6" name="Text Placeholder 2">
            <a:extLst>
              <a:ext uri="{FF2B5EF4-FFF2-40B4-BE49-F238E27FC236}">
                <a16:creationId xmlns:a16="http://schemas.microsoft.com/office/drawing/2014/main" id="{D2E5BEA0-EDF8-CF40-A14C-DDB5BEA0234D}"/>
              </a:ext>
            </a:extLst>
          </p:cNvPr>
          <p:cNvSpPr>
            <a:spLocks noGrp="1"/>
          </p:cNvSpPr>
          <p:nvPr>
            <p:ph type="body" sz="quarter" idx="10"/>
          </p:nvPr>
        </p:nvSpPr>
        <p:spPr>
          <a:xfrm>
            <a:off x="1925338" y="2409661"/>
            <a:ext cx="2076552" cy="2550474"/>
          </a:xfrm>
        </p:spPr>
        <p:txBody>
          <a:bodyPr>
            <a:normAutofit/>
          </a:bodyPr>
          <a:lstStyle>
            <a:lvl1pPr algn="l">
              <a:lnSpc>
                <a:spcPct val="120000"/>
              </a:lnSpc>
              <a:spcAft>
                <a:spcPts val="364"/>
              </a:spcAft>
              <a:defRPr sz="970"/>
            </a:lvl1pPr>
            <a:lvl2pPr algn="l">
              <a:defRPr sz="970"/>
            </a:lvl2pPr>
            <a:lvl3pPr algn="l">
              <a:defRPr sz="970"/>
            </a:lvl3pPr>
            <a:lvl4pPr algn="l">
              <a:defRPr sz="970"/>
            </a:lvl4pPr>
            <a:lvl5pPr algn="l">
              <a:defRPr sz="970"/>
            </a:lvl5pPr>
          </a:lstStyle>
          <a:p>
            <a:pPr lvl="0"/>
            <a:r>
              <a:rPr lang="en-US"/>
              <a:t>Click to edit Master text styles</a:t>
            </a:r>
          </a:p>
          <a:p>
            <a:pPr lvl="1"/>
            <a:r>
              <a:rPr lang="en-US"/>
              <a:t>Second level</a:t>
            </a:r>
          </a:p>
        </p:txBody>
      </p:sp>
      <p:sp>
        <p:nvSpPr>
          <p:cNvPr id="35" name="Text Placeholder 34">
            <a:extLst>
              <a:ext uri="{FF2B5EF4-FFF2-40B4-BE49-F238E27FC236}">
                <a16:creationId xmlns:a16="http://schemas.microsoft.com/office/drawing/2014/main" id="{DBF51A22-E511-B14D-8F82-88F78F7C6366}"/>
              </a:ext>
            </a:extLst>
          </p:cNvPr>
          <p:cNvSpPr>
            <a:spLocks noGrp="1"/>
          </p:cNvSpPr>
          <p:nvPr>
            <p:ph type="body" sz="quarter" idx="17"/>
          </p:nvPr>
        </p:nvSpPr>
        <p:spPr>
          <a:xfrm>
            <a:off x="1925338"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6" name="Text Placeholder 34">
            <a:extLst>
              <a:ext uri="{FF2B5EF4-FFF2-40B4-BE49-F238E27FC236}">
                <a16:creationId xmlns:a16="http://schemas.microsoft.com/office/drawing/2014/main" id="{3235B84F-1482-5446-945C-4C9E97B563E8}"/>
              </a:ext>
            </a:extLst>
          </p:cNvPr>
          <p:cNvSpPr>
            <a:spLocks noGrp="1"/>
          </p:cNvSpPr>
          <p:nvPr>
            <p:ph type="body" sz="quarter" idx="18"/>
          </p:nvPr>
        </p:nvSpPr>
        <p:spPr>
          <a:xfrm>
            <a:off x="5015763"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7" name="Text Placeholder 34">
            <a:extLst>
              <a:ext uri="{FF2B5EF4-FFF2-40B4-BE49-F238E27FC236}">
                <a16:creationId xmlns:a16="http://schemas.microsoft.com/office/drawing/2014/main" id="{CBB54BF2-5077-E14A-8B00-52FA94EBC036}"/>
              </a:ext>
            </a:extLst>
          </p:cNvPr>
          <p:cNvSpPr>
            <a:spLocks noGrp="1"/>
          </p:cNvSpPr>
          <p:nvPr>
            <p:ph type="body" sz="quarter" idx="19"/>
          </p:nvPr>
        </p:nvSpPr>
        <p:spPr>
          <a:xfrm>
            <a:off x="8087496"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29396621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3 Boxes-RED">
    <p:bg>
      <p:bgPr>
        <a:solidFill>
          <a:schemeClr val="bg2"/>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481"/>
            <a:ext cx="12192000" cy="6857519"/>
          </a:xfrm>
          <a:prstGeom prst="rect">
            <a:avLst/>
          </a:prstGeom>
        </p:spPr>
      </p:pic>
      <p:pic>
        <p:nvPicPr>
          <p:cNvPr id="9" name="Graphic 8">
            <a:extLst>
              <a:ext uri="{FF2B5EF4-FFF2-40B4-BE49-F238E27FC236}">
                <a16:creationId xmlns:a16="http://schemas.microsoft.com/office/drawing/2014/main" id="{421F3F7A-45EF-D643-B67D-5BFF6C8D3FF4}"/>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380999" y="6225176"/>
            <a:ext cx="402328" cy="251437"/>
          </a:xfrm>
          <a:prstGeom prst="rect">
            <a:avLst/>
          </a:prstGeom>
        </p:spPr>
      </p:pic>
      <p:sp>
        <p:nvSpPr>
          <p:cNvPr id="5" name="object 3">
            <a:extLst>
              <a:ext uri="{FF2B5EF4-FFF2-40B4-BE49-F238E27FC236}">
                <a16:creationId xmlns:a16="http://schemas.microsoft.com/office/drawing/2014/main" id="{D99DE854-8C80-0747-8E4A-71FE402221E4}"/>
              </a:ext>
            </a:extLst>
          </p:cNvPr>
          <p:cNvSpPr/>
          <p:nvPr userDrawn="1"/>
        </p:nvSpPr>
        <p:spPr>
          <a:xfrm>
            <a:off x="1676376"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dirty="0"/>
          </a:p>
        </p:txBody>
      </p:sp>
      <p:sp>
        <p:nvSpPr>
          <p:cNvPr id="6" name="object 4">
            <a:extLst>
              <a:ext uri="{FF2B5EF4-FFF2-40B4-BE49-F238E27FC236}">
                <a16:creationId xmlns:a16="http://schemas.microsoft.com/office/drawing/2014/main" id="{44F8B23B-D805-9649-9556-CF3592009338}"/>
              </a:ext>
            </a:extLst>
          </p:cNvPr>
          <p:cNvSpPr/>
          <p:nvPr userDrawn="1"/>
        </p:nvSpPr>
        <p:spPr>
          <a:xfrm>
            <a:off x="4786084"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dirty="0"/>
          </a:p>
        </p:txBody>
      </p:sp>
      <p:sp>
        <p:nvSpPr>
          <p:cNvPr id="7" name="object 5">
            <a:extLst>
              <a:ext uri="{FF2B5EF4-FFF2-40B4-BE49-F238E27FC236}">
                <a16:creationId xmlns:a16="http://schemas.microsoft.com/office/drawing/2014/main" id="{E8C59653-C1B1-CD4C-AA02-94DC5C15ACB1}"/>
              </a:ext>
            </a:extLst>
          </p:cNvPr>
          <p:cNvSpPr/>
          <p:nvPr userDrawn="1"/>
        </p:nvSpPr>
        <p:spPr>
          <a:xfrm>
            <a:off x="7891233"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dirty="0"/>
          </a:p>
        </p:txBody>
      </p:sp>
      <p:sp>
        <p:nvSpPr>
          <p:cNvPr id="10" name="object 12">
            <a:extLst>
              <a:ext uri="{FF2B5EF4-FFF2-40B4-BE49-F238E27FC236}">
                <a16:creationId xmlns:a16="http://schemas.microsoft.com/office/drawing/2014/main" id="{8C5FA84E-30CE-1142-A22A-A5A056B7EF24}"/>
              </a:ext>
            </a:extLst>
          </p:cNvPr>
          <p:cNvSpPr/>
          <p:nvPr userDrawn="1"/>
        </p:nvSpPr>
        <p:spPr>
          <a:xfrm>
            <a:off x="3951569" y="4865841"/>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dirty="0"/>
          </a:p>
        </p:txBody>
      </p:sp>
      <p:sp>
        <p:nvSpPr>
          <p:cNvPr id="11" name="object 13">
            <a:extLst>
              <a:ext uri="{FF2B5EF4-FFF2-40B4-BE49-F238E27FC236}">
                <a16:creationId xmlns:a16="http://schemas.microsoft.com/office/drawing/2014/main" id="{A3B3471A-BA51-9B43-B8F8-9D918B7E72CF}"/>
              </a:ext>
            </a:extLst>
          </p:cNvPr>
          <p:cNvSpPr/>
          <p:nvPr userDrawn="1"/>
        </p:nvSpPr>
        <p:spPr>
          <a:xfrm>
            <a:off x="3845791" y="4865841"/>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dirty="0"/>
          </a:p>
        </p:txBody>
      </p:sp>
      <p:sp>
        <p:nvSpPr>
          <p:cNvPr id="14" name="object 14">
            <a:extLst>
              <a:ext uri="{FF2B5EF4-FFF2-40B4-BE49-F238E27FC236}">
                <a16:creationId xmlns:a16="http://schemas.microsoft.com/office/drawing/2014/main" id="{6D0F191F-886E-C340-AB29-7EE5300E2D29}"/>
              </a:ext>
            </a:extLst>
          </p:cNvPr>
          <p:cNvSpPr/>
          <p:nvPr userDrawn="1"/>
        </p:nvSpPr>
        <p:spPr>
          <a:xfrm>
            <a:off x="705671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dirty="0"/>
          </a:p>
        </p:txBody>
      </p:sp>
      <p:sp>
        <p:nvSpPr>
          <p:cNvPr id="15" name="object 15">
            <a:extLst>
              <a:ext uri="{FF2B5EF4-FFF2-40B4-BE49-F238E27FC236}">
                <a16:creationId xmlns:a16="http://schemas.microsoft.com/office/drawing/2014/main" id="{515ED2BB-5D2B-EE4D-BED4-9A2892DE8C37}"/>
              </a:ext>
            </a:extLst>
          </p:cNvPr>
          <p:cNvSpPr/>
          <p:nvPr userDrawn="1"/>
        </p:nvSpPr>
        <p:spPr>
          <a:xfrm>
            <a:off x="6950941" y="4864254"/>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dirty="0"/>
          </a:p>
        </p:txBody>
      </p:sp>
      <p:sp>
        <p:nvSpPr>
          <p:cNvPr id="16" name="object 16">
            <a:extLst>
              <a:ext uri="{FF2B5EF4-FFF2-40B4-BE49-F238E27FC236}">
                <a16:creationId xmlns:a16="http://schemas.microsoft.com/office/drawing/2014/main" id="{61071F40-C907-1B49-8A9D-CC623013DF4E}"/>
              </a:ext>
            </a:extLst>
          </p:cNvPr>
          <p:cNvSpPr/>
          <p:nvPr userDrawn="1"/>
        </p:nvSpPr>
        <p:spPr>
          <a:xfrm>
            <a:off x="1016186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dirty="0"/>
          </a:p>
        </p:txBody>
      </p:sp>
      <p:sp>
        <p:nvSpPr>
          <p:cNvPr id="17" name="object 17">
            <a:extLst>
              <a:ext uri="{FF2B5EF4-FFF2-40B4-BE49-F238E27FC236}">
                <a16:creationId xmlns:a16="http://schemas.microsoft.com/office/drawing/2014/main" id="{6FF9AC17-8359-ED41-AEB5-839218965630}"/>
              </a:ext>
            </a:extLst>
          </p:cNvPr>
          <p:cNvSpPr/>
          <p:nvPr userDrawn="1"/>
        </p:nvSpPr>
        <p:spPr>
          <a:xfrm>
            <a:off x="10056091" y="4864254"/>
            <a:ext cx="205254" cy="232194"/>
          </a:xfrm>
          <a:custGeom>
            <a:avLst/>
            <a:gdLst/>
            <a:ahLst/>
            <a:cxnLst/>
            <a:rect l="l" t="t" r="r" b="b"/>
            <a:pathLst>
              <a:path w="338455" h="382904">
                <a:moveTo>
                  <a:pt x="0" y="382794"/>
                </a:moveTo>
                <a:lnTo>
                  <a:pt x="335298" y="382794"/>
                </a:lnTo>
                <a:lnTo>
                  <a:pt x="337926" y="0"/>
                </a:lnTo>
              </a:path>
            </a:pathLst>
          </a:custGeom>
          <a:ln w="34763">
            <a:solidFill>
              <a:srgbClr val="000000"/>
            </a:solidFill>
          </a:ln>
        </p:spPr>
        <p:txBody>
          <a:bodyPr wrap="square" lIns="0" tIns="0" rIns="0" bIns="0" rtlCol="0"/>
          <a:lstStyle/>
          <a:p>
            <a:endParaRPr sz="1092" dirty="0"/>
          </a:p>
        </p:txBody>
      </p:sp>
      <p:sp>
        <p:nvSpPr>
          <p:cNvPr id="23" name="Text Placeholder 2">
            <a:extLst>
              <a:ext uri="{FF2B5EF4-FFF2-40B4-BE49-F238E27FC236}">
                <a16:creationId xmlns:a16="http://schemas.microsoft.com/office/drawing/2014/main" id="{4FCA99AB-E060-DF46-BE98-B5B525F32572}"/>
              </a:ext>
            </a:extLst>
          </p:cNvPr>
          <p:cNvSpPr>
            <a:spLocks noGrp="1"/>
          </p:cNvSpPr>
          <p:nvPr>
            <p:ph type="body" sz="quarter" idx="11"/>
          </p:nvPr>
        </p:nvSpPr>
        <p:spPr>
          <a:xfrm>
            <a:off x="5019814"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5" name="Text Placeholder 2">
            <a:extLst>
              <a:ext uri="{FF2B5EF4-FFF2-40B4-BE49-F238E27FC236}">
                <a16:creationId xmlns:a16="http://schemas.microsoft.com/office/drawing/2014/main" id="{49F1B2A6-C651-C340-BC66-BFA5452221F7}"/>
              </a:ext>
            </a:extLst>
          </p:cNvPr>
          <p:cNvSpPr>
            <a:spLocks noGrp="1"/>
          </p:cNvSpPr>
          <p:nvPr>
            <p:ph type="body" sz="quarter" idx="12"/>
          </p:nvPr>
        </p:nvSpPr>
        <p:spPr>
          <a:xfrm>
            <a:off x="8085317"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6" name="Text Placeholder 2">
            <a:extLst>
              <a:ext uri="{FF2B5EF4-FFF2-40B4-BE49-F238E27FC236}">
                <a16:creationId xmlns:a16="http://schemas.microsoft.com/office/drawing/2014/main" id="{D2E5BEA0-EDF8-CF40-A14C-DDB5BEA0234D}"/>
              </a:ext>
            </a:extLst>
          </p:cNvPr>
          <p:cNvSpPr>
            <a:spLocks noGrp="1"/>
          </p:cNvSpPr>
          <p:nvPr>
            <p:ph type="body" sz="quarter" idx="10"/>
          </p:nvPr>
        </p:nvSpPr>
        <p:spPr>
          <a:xfrm>
            <a:off x="1925338" y="2409661"/>
            <a:ext cx="2076552" cy="2550474"/>
          </a:xfrm>
        </p:spPr>
        <p:txBody>
          <a:bodyPr>
            <a:normAutofit/>
          </a:bodyPr>
          <a:lstStyle>
            <a:lvl1pPr algn="l">
              <a:lnSpc>
                <a:spcPct val="120000"/>
              </a:lnSpc>
              <a:spcAft>
                <a:spcPts val="364"/>
              </a:spcAft>
              <a:defRPr sz="970"/>
            </a:lvl1pPr>
            <a:lvl2pPr algn="l">
              <a:defRPr sz="970"/>
            </a:lvl2pPr>
            <a:lvl3pPr algn="l">
              <a:defRPr sz="970"/>
            </a:lvl3pPr>
            <a:lvl4pPr algn="l">
              <a:defRPr sz="970"/>
            </a:lvl4pPr>
            <a:lvl5pPr algn="l">
              <a:defRPr sz="970"/>
            </a:lvl5pPr>
          </a:lstStyle>
          <a:p>
            <a:pPr lvl="0"/>
            <a:r>
              <a:rPr lang="en-US"/>
              <a:t>Click to edit Master text styles</a:t>
            </a:r>
          </a:p>
          <a:p>
            <a:pPr lvl="1"/>
            <a:r>
              <a:rPr lang="en-US"/>
              <a:t>Second level</a:t>
            </a:r>
          </a:p>
        </p:txBody>
      </p:sp>
      <p:sp>
        <p:nvSpPr>
          <p:cNvPr id="35" name="Text Placeholder 34">
            <a:extLst>
              <a:ext uri="{FF2B5EF4-FFF2-40B4-BE49-F238E27FC236}">
                <a16:creationId xmlns:a16="http://schemas.microsoft.com/office/drawing/2014/main" id="{DBF51A22-E511-B14D-8F82-88F78F7C6366}"/>
              </a:ext>
            </a:extLst>
          </p:cNvPr>
          <p:cNvSpPr>
            <a:spLocks noGrp="1"/>
          </p:cNvSpPr>
          <p:nvPr>
            <p:ph type="body" sz="quarter" idx="17"/>
          </p:nvPr>
        </p:nvSpPr>
        <p:spPr>
          <a:xfrm>
            <a:off x="1925338"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6" name="Text Placeholder 34">
            <a:extLst>
              <a:ext uri="{FF2B5EF4-FFF2-40B4-BE49-F238E27FC236}">
                <a16:creationId xmlns:a16="http://schemas.microsoft.com/office/drawing/2014/main" id="{3235B84F-1482-5446-945C-4C9E97B563E8}"/>
              </a:ext>
            </a:extLst>
          </p:cNvPr>
          <p:cNvSpPr>
            <a:spLocks noGrp="1"/>
          </p:cNvSpPr>
          <p:nvPr>
            <p:ph type="body" sz="quarter" idx="18"/>
          </p:nvPr>
        </p:nvSpPr>
        <p:spPr>
          <a:xfrm>
            <a:off x="5015763"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7" name="Text Placeholder 34">
            <a:extLst>
              <a:ext uri="{FF2B5EF4-FFF2-40B4-BE49-F238E27FC236}">
                <a16:creationId xmlns:a16="http://schemas.microsoft.com/office/drawing/2014/main" id="{CBB54BF2-5077-E14A-8B00-52FA94EBC036}"/>
              </a:ext>
            </a:extLst>
          </p:cNvPr>
          <p:cNvSpPr>
            <a:spLocks noGrp="1"/>
          </p:cNvSpPr>
          <p:nvPr>
            <p:ph type="body" sz="quarter" idx="19"/>
          </p:nvPr>
        </p:nvSpPr>
        <p:spPr>
          <a:xfrm>
            <a:off x="8087496"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6201341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RED">
    <p:bg>
      <p:bgPr>
        <a:solidFill>
          <a:schemeClr val="bg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9" name="Group 8">
            <a:extLst>
              <a:ext uri="{FF2B5EF4-FFF2-40B4-BE49-F238E27FC236}">
                <a16:creationId xmlns:a16="http://schemas.microsoft.com/office/drawing/2014/main" id="{C76725E0-C8DD-C345-8448-5BFB72C927CC}"/>
              </a:ext>
            </a:extLst>
          </p:cNvPr>
          <p:cNvGrpSpPr/>
          <p:nvPr userDrawn="1"/>
        </p:nvGrpSpPr>
        <p:grpSpPr>
          <a:xfrm>
            <a:off x="4571038" y="-1"/>
            <a:ext cx="3049925" cy="6858001"/>
            <a:chOff x="7537450" y="-1"/>
            <a:chExt cx="5029200" cy="11309351"/>
          </a:xfrm>
        </p:grpSpPr>
        <p:pic>
          <p:nvPicPr>
            <p:cNvPr id="10" name="Graphic 9">
              <a:extLst>
                <a:ext uri="{FF2B5EF4-FFF2-40B4-BE49-F238E27FC236}">
                  <a16:creationId xmlns:a16="http://schemas.microsoft.com/office/drawing/2014/main" id="{509BE963-3383-6D4A-AB18-55E639F605C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1" name="Graphic 10">
              <a:extLst>
                <a:ext uri="{FF2B5EF4-FFF2-40B4-BE49-F238E27FC236}">
                  <a16:creationId xmlns:a16="http://schemas.microsoft.com/office/drawing/2014/main" id="{DEF993A9-798E-7A48-BC7F-4433E18242C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7" name="object 7">
            <a:extLst>
              <a:ext uri="{FF2B5EF4-FFF2-40B4-BE49-F238E27FC236}">
                <a16:creationId xmlns:a16="http://schemas.microsoft.com/office/drawing/2014/main" id="{6BF66E18-254C-2B41-AF14-7577657B479D}"/>
              </a:ext>
            </a:extLst>
          </p:cNvPr>
          <p:cNvSpPr/>
          <p:nvPr userDrawn="1"/>
        </p:nvSpPr>
        <p:spPr>
          <a:xfrm>
            <a:off x="10414000" y="6001567"/>
            <a:ext cx="1397000" cy="468644"/>
          </a:xfrm>
          <a:prstGeom prst="rect">
            <a:avLst/>
          </a:prstGeom>
          <a:blipFill>
            <a:blip r:embed="rId4" cstate="print"/>
            <a:stretch>
              <a:fillRect/>
            </a:stretch>
          </a:blipFill>
        </p:spPr>
        <p:txBody>
          <a:bodyPr wrap="square" lIns="0" tIns="0" rIns="0" bIns="0" rtlCol="0"/>
          <a:lstStyle/>
          <a:p>
            <a:endParaRPr sz="1092" dirty="0"/>
          </a:p>
        </p:txBody>
      </p:sp>
      <p:pic>
        <p:nvPicPr>
          <p:cNvPr id="13" name="Graphic 12">
            <a:extLst>
              <a:ext uri="{FF2B5EF4-FFF2-40B4-BE49-F238E27FC236}">
                <a16:creationId xmlns:a16="http://schemas.microsoft.com/office/drawing/2014/main" id="{1659B901-2304-9F48-B032-1AE530610C9E}"/>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0998" y="5987121"/>
            <a:ext cx="783244" cy="489493"/>
          </a:xfrm>
          <a:prstGeom prst="rect">
            <a:avLst/>
          </a:prstGeom>
        </p:spPr>
      </p:pic>
    </p:spTree>
    <p:extLst>
      <p:ext uri="{BB962C8B-B14F-4D97-AF65-F5344CB8AC3E}">
        <p14:creationId xmlns:p14="http://schemas.microsoft.com/office/powerpoint/2010/main" val="169940351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3 Boxes-SALMON">
    <p:bg>
      <p:bgPr>
        <a:solidFill>
          <a:schemeClr val="tx2"/>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481"/>
            <a:ext cx="12192000" cy="6857519"/>
          </a:xfrm>
          <a:prstGeom prst="rect">
            <a:avLst/>
          </a:prstGeom>
        </p:spPr>
      </p:pic>
      <p:pic>
        <p:nvPicPr>
          <p:cNvPr id="9" name="Graphic 8">
            <a:extLst>
              <a:ext uri="{FF2B5EF4-FFF2-40B4-BE49-F238E27FC236}">
                <a16:creationId xmlns:a16="http://schemas.microsoft.com/office/drawing/2014/main" id="{421F3F7A-45EF-D643-B67D-5BFF6C8D3FF4}"/>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380999" y="6225176"/>
            <a:ext cx="402328" cy="251437"/>
          </a:xfrm>
          <a:prstGeom prst="rect">
            <a:avLst/>
          </a:prstGeom>
        </p:spPr>
      </p:pic>
      <p:sp>
        <p:nvSpPr>
          <p:cNvPr id="5" name="object 3">
            <a:extLst>
              <a:ext uri="{FF2B5EF4-FFF2-40B4-BE49-F238E27FC236}">
                <a16:creationId xmlns:a16="http://schemas.microsoft.com/office/drawing/2014/main" id="{D99DE854-8C80-0747-8E4A-71FE402221E4}"/>
              </a:ext>
            </a:extLst>
          </p:cNvPr>
          <p:cNvSpPr/>
          <p:nvPr userDrawn="1"/>
        </p:nvSpPr>
        <p:spPr>
          <a:xfrm>
            <a:off x="1676376"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dirty="0"/>
          </a:p>
        </p:txBody>
      </p:sp>
      <p:sp>
        <p:nvSpPr>
          <p:cNvPr id="6" name="object 4">
            <a:extLst>
              <a:ext uri="{FF2B5EF4-FFF2-40B4-BE49-F238E27FC236}">
                <a16:creationId xmlns:a16="http://schemas.microsoft.com/office/drawing/2014/main" id="{44F8B23B-D805-9649-9556-CF3592009338}"/>
              </a:ext>
            </a:extLst>
          </p:cNvPr>
          <p:cNvSpPr/>
          <p:nvPr userDrawn="1"/>
        </p:nvSpPr>
        <p:spPr>
          <a:xfrm>
            <a:off x="4786084"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dirty="0"/>
          </a:p>
        </p:txBody>
      </p:sp>
      <p:sp>
        <p:nvSpPr>
          <p:cNvPr id="7" name="object 5">
            <a:extLst>
              <a:ext uri="{FF2B5EF4-FFF2-40B4-BE49-F238E27FC236}">
                <a16:creationId xmlns:a16="http://schemas.microsoft.com/office/drawing/2014/main" id="{E8C59653-C1B1-CD4C-AA02-94DC5C15ACB1}"/>
              </a:ext>
            </a:extLst>
          </p:cNvPr>
          <p:cNvSpPr/>
          <p:nvPr userDrawn="1"/>
        </p:nvSpPr>
        <p:spPr>
          <a:xfrm>
            <a:off x="7891233"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dirty="0"/>
          </a:p>
        </p:txBody>
      </p:sp>
      <p:sp>
        <p:nvSpPr>
          <p:cNvPr id="10" name="object 12">
            <a:extLst>
              <a:ext uri="{FF2B5EF4-FFF2-40B4-BE49-F238E27FC236}">
                <a16:creationId xmlns:a16="http://schemas.microsoft.com/office/drawing/2014/main" id="{8C5FA84E-30CE-1142-A22A-A5A056B7EF24}"/>
              </a:ext>
            </a:extLst>
          </p:cNvPr>
          <p:cNvSpPr/>
          <p:nvPr userDrawn="1"/>
        </p:nvSpPr>
        <p:spPr>
          <a:xfrm>
            <a:off x="3951569" y="4865841"/>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dirty="0"/>
          </a:p>
        </p:txBody>
      </p:sp>
      <p:sp>
        <p:nvSpPr>
          <p:cNvPr id="11" name="object 13">
            <a:extLst>
              <a:ext uri="{FF2B5EF4-FFF2-40B4-BE49-F238E27FC236}">
                <a16:creationId xmlns:a16="http://schemas.microsoft.com/office/drawing/2014/main" id="{A3B3471A-BA51-9B43-B8F8-9D918B7E72CF}"/>
              </a:ext>
            </a:extLst>
          </p:cNvPr>
          <p:cNvSpPr/>
          <p:nvPr userDrawn="1"/>
        </p:nvSpPr>
        <p:spPr>
          <a:xfrm>
            <a:off x="3845791" y="4865841"/>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dirty="0"/>
          </a:p>
        </p:txBody>
      </p:sp>
      <p:sp>
        <p:nvSpPr>
          <p:cNvPr id="14" name="object 14">
            <a:extLst>
              <a:ext uri="{FF2B5EF4-FFF2-40B4-BE49-F238E27FC236}">
                <a16:creationId xmlns:a16="http://schemas.microsoft.com/office/drawing/2014/main" id="{6D0F191F-886E-C340-AB29-7EE5300E2D29}"/>
              </a:ext>
            </a:extLst>
          </p:cNvPr>
          <p:cNvSpPr/>
          <p:nvPr userDrawn="1"/>
        </p:nvSpPr>
        <p:spPr>
          <a:xfrm>
            <a:off x="705671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dirty="0"/>
          </a:p>
        </p:txBody>
      </p:sp>
      <p:sp>
        <p:nvSpPr>
          <p:cNvPr id="15" name="object 15">
            <a:extLst>
              <a:ext uri="{FF2B5EF4-FFF2-40B4-BE49-F238E27FC236}">
                <a16:creationId xmlns:a16="http://schemas.microsoft.com/office/drawing/2014/main" id="{515ED2BB-5D2B-EE4D-BED4-9A2892DE8C37}"/>
              </a:ext>
            </a:extLst>
          </p:cNvPr>
          <p:cNvSpPr/>
          <p:nvPr userDrawn="1"/>
        </p:nvSpPr>
        <p:spPr>
          <a:xfrm>
            <a:off x="6950941" y="4864254"/>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dirty="0"/>
          </a:p>
        </p:txBody>
      </p:sp>
      <p:sp>
        <p:nvSpPr>
          <p:cNvPr id="16" name="object 16">
            <a:extLst>
              <a:ext uri="{FF2B5EF4-FFF2-40B4-BE49-F238E27FC236}">
                <a16:creationId xmlns:a16="http://schemas.microsoft.com/office/drawing/2014/main" id="{61071F40-C907-1B49-8A9D-CC623013DF4E}"/>
              </a:ext>
            </a:extLst>
          </p:cNvPr>
          <p:cNvSpPr/>
          <p:nvPr userDrawn="1"/>
        </p:nvSpPr>
        <p:spPr>
          <a:xfrm>
            <a:off x="1016186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dirty="0"/>
          </a:p>
        </p:txBody>
      </p:sp>
      <p:sp>
        <p:nvSpPr>
          <p:cNvPr id="17" name="object 17">
            <a:extLst>
              <a:ext uri="{FF2B5EF4-FFF2-40B4-BE49-F238E27FC236}">
                <a16:creationId xmlns:a16="http://schemas.microsoft.com/office/drawing/2014/main" id="{6FF9AC17-8359-ED41-AEB5-839218965630}"/>
              </a:ext>
            </a:extLst>
          </p:cNvPr>
          <p:cNvSpPr/>
          <p:nvPr userDrawn="1"/>
        </p:nvSpPr>
        <p:spPr>
          <a:xfrm>
            <a:off x="10056091" y="4864254"/>
            <a:ext cx="205254" cy="232194"/>
          </a:xfrm>
          <a:custGeom>
            <a:avLst/>
            <a:gdLst/>
            <a:ahLst/>
            <a:cxnLst/>
            <a:rect l="l" t="t" r="r" b="b"/>
            <a:pathLst>
              <a:path w="338455" h="382904">
                <a:moveTo>
                  <a:pt x="0" y="382794"/>
                </a:moveTo>
                <a:lnTo>
                  <a:pt x="335298" y="382794"/>
                </a:lnTo>
                <a:lnTo>
                  <a:pt x="337926" y="0"/>
                </a:lnTo>
              </a:path>
            </a:pathLst>
          </a:custGeom>
          <a:ln w="34763">
            <a:solidFill>
              <a:srgbClr val="000000"/>
            </a:solidFill>
          </a:ln>
        </p:spPr>
        <p:txBody>
          <a:bodyPr wrap="square" lIns="0" tIns="0" rIns="0" bIns="0" rtlCol="0"/>
          <a:lstStyle/>
          <a:p>
            <a:endParaRPr sz="1092" dirty="0"/>
          </a:p>
        </p:txBody>
      </p:sp>
      <p:sp>
        <p:nvSpPr>
          <p:cNvPr id="23" name="Text Placeholder 2">
            <a:extLst>
              <a:ext uri="{FF2B5EF4-FFF2-40B4-BE49-F238E27FC236}">
                <a16:creationId xmlns:a16="http://schemas.microsoft.com/office/drawing/2014/main" id="{4FCA99AB-E060-DF46-BE98-B5B525F32572}"/>
              </a:ext>
            </a:extLst>
          </p:cNvPr>
          <p:cNvSpPr>
            <a:spLocks noGrp="1"/>
          </p:cNvSpPr>
          <p:nvPr>
            <p:ph type="body" sz="quarter" idx="11"/>
          </p:nvPr>
        </p:nvSpPr>
        <p:spPr>
          <a:xfrm>
            <a:off x="5019814"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5" name="Text Placeholder 2">
            <a:extLst>
              <a:ext uri="{FF2B5EF4-FFF2-40B4-BE49-F238E27FC236}">
                <a16:creationId xmlns:a16="http://schemas.microsoft.com/office/drawing/2014/main" id="{49F1B2A6-C651-C340-BC66-BFA5452221F7}"/>
              </a:ext>
            </a:extLst>
          </p:cNvPr>
          <p:cNvSpPr>
            <a:spLocks noGrp="1"/>
          </p:cNvSpPr>
          <p:nvPr>
            <p:ph type="body" sz="quarter" idx="12"/>
          </p:nvPr>
        </p:nvSpPr>
        <p:spPr>
          <a:xfrm>
            <a:off x="8085317"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6" name="Text Placeholder 2">
            <a:extLst>
              <a:ext uri="{FF2B5EF4-FFF2-40B4-BE49-F238E27FC236}">
                <a16:creationId xmlns:a16="http://schemas.microsoft.com/office/drawing/2014/main" id="{D2E5BEA0-EDF8-CF40-A14C-DDB5BEA0234D}"/>
              </a:ext>
            </a:extLst>
          </p:cNvPr>
          <p:cNvSpPr>
            <a:spLocks noGrp="1"/>
          </p:cNvSpPr>
          <p:nvPr>
            <p:ph type="body" sz="quarter" idx="10"/>
          </p:nvPr>
        </p:nvSpPr>
        <p:spPr>
          <a:xfrm>
            <a:off x="1925338" y="2409661"/>
            <a:ext cx="2076552" cy="2550474"/>
          </a:xfrm>
        </p:spPr>
        <p:txBody>
          <a:bodyPr>
            <a:normAutofit/>
          </a:bodyPr>
          <a:lstStyle>
            <a:lvl1pPr algn="l">
              <a:lnSpc>
                <a:spcPct val="120000"/>
              </a:lnSpc>
              <a:spcAft>
                <a:spcPts val="364"/>
              </a:spcAft>
              <a:defRPr sz="970"/>
            </a:lvl1pPr>
            <a:lvl2pPr algn="l">
              <a:defRPr sz="970"/>
            </a:lvl2pPr>
            <a:lvl3pPr algn="l">
              <a:defRPr sz="970"/>
            </a:lvl3pPr>
            <a:lvl4pPr algn="l">
              <a:defRPr sz="970"/>
            </a:lvl4pPr>
            <a:lvl5pPr algn="l">
              <a:defRPr sz="970"/>
            </a:lvl5pPr>
          </a:lstStyle>
          <a:p>
            <a:pPr lvl="0"/>
            <a:r>
              <a:rPr lang="en-US"/>
              <a:t>Click to edit Master text styles</a:t>
            </a:r>
          </a:p>
          <a:p>
            <a:pPr lvl="1"/>
            <a:r>
              <a:rPr lang="en-US"/>
              <a:t>Second level</a:t>
            </a:r>
          </a:p>
        </p:txBody>
      </p:sp>
      <p:sp>
        <p:nvSpPr>
          <p:cNvPr id="35" name="Text Placeholder 34">
            <a:extLst>
              <a:ext uri="{FF2B5EF4-FFF2-40B4-BE49-F238E27FC236}">
                <a16:creationId xmlns:a16="http://schemas.microsoft.com/office/drawing/2014/main" id="{DBF51A22-E511-B14D-8F82-88F78F7C6366}"/>
              </a:ext>
            </a:extLst>
          </p:cNvPr>
          <p:cNvSpPr>
            <a:spLocks noGrp="1"/>
          </p:cNvSpPr>
          <p:nvPr>
            <p:ph type="body" sz="quarter" idx="17"/>
          </p:nvPr>
        </p:nvSpPr>
        <p:spPr>
          <a:xfrm>
            <a:off x="1925338"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6" name="Text Placeholder 34">
            <a:extLst>
              <a:ext uri="{FF2B5EF4-FFF2-40B4-BE49-F238E27FC236}">
                <a16:creationId xmlns:a16="http://schemas.microsoft.com/office/drawing/2014/main" id="{3235B84F-1482-5446-945C-4C9E97B563E8}"/>
              </a:ext>
            </a:extLst>
          </p:cNvPr>
          <p:cNvSpPr>
            <a:spLocks noGrp="1"/>
          </p:cNvSpPr>
          <p:nvPr>
            <p:ph type="body" sz="quarter" idx="18"/>
          </p:nvPr>
        </p:nvSpPr>
        <p:spPr>
          <a:xfrm>
            <a:off x="5015763"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7" name="Text Placeholder 34">
            <a:extLst>
              <a:ext uri="{FF2B5EF4-FFF2-40B4-BE49-F238E27FC236}">
                <a16:creationId xmlns:a16="http://schemas.microsoft.com/office/drawing/2014/main" id="{CBB54BF2-5077-E14A-8B00-52FA94EBC036}"/>
              </a:ext>
            </a:extLst>
          </p:cNvPr>
          <p:cNvSpPr>
            <a:spLocks noGrp="1"/>
          </p:cNvSpPr>
          <p:nvPr>
            <p:ph type="body" sz="quarter" idx="19"/>
          </p:nvPr>
        </p:nvSpPr>
        <p:spPr>
          <a:xfrm>
            <a:off x="8087496"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228936628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itle only-RED">
    <p:bg>
      <p:bgPr>
        <a:solidFill>
          <a:schemeClr val="bg2"/>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90" y="0"/>
            <a:ext cx="12192000" cy="6857519"/>
          </a:xfrm>
          <a:prstGeom prst="rect">
            <a:avLst/>
          </a:prstGeom>
        </p:spPr>
      </p:pic>
      <p:sp>
        <p:nvSpPr>
          <p:cNvPr id="13" name="Title 6">
            <a:extLst>
              <a:ext uri="{FF2B5EF4-FFF2-40B4-BE49-F238E27FC236}">
                <a16:creationId xmlns:a16="http://schemas.microsoft.com/office/drawing/2014/main" id="{E9451337-8FF4-EF4E-8A46-6E0A5F3F01D6}"/>
              </a:ext>
            </a:extLst>
          </p:cNvPr>
          <p:cNvSpPr>
            <a:spLocks noGrp="1"/>
          </p:cNvSpPr>
          <p:nvPr>
            <p:ph type="title"/>
          </p:nvPr>
        </p:nvSpPr>
        <p:spPr>
          <a:xfrm>
            <a:off x="1204443" y="1038332"/>
            <a:ext cx="9716755" cy="503663"/>
          </a:xfrm>
          <a:prstGeom prst="rect">
            <a:avLst/>
          </a:prstGeom>
        </p:spPr>
        <p:txBody>
          <a:bodyPr wrap="square" lIns="0" tIns="0" rIns="0" bIns="0" anchor="t" anchorCtr="0">
            <a:noAutofit/>
          </a:bodyPr>
          <a:lstStyle>
            <a:lvl1pPr algn="l">
              <a:defRPr sz="1637" cap="all" baseline="0">
                <a:solidFill>
                  <a:schemeClr val="bg1"/>
                </a:solidFill>
              </a:defRPr>
            </a:lvl1pPr>
          </a:lstStyle>
          <a:p>
            <a:r>
              <a:rPr lang="en-US"/>
              <a:t>Click to edit Master title style</a:t>
            </a:r>
          </a:p>
        </p:txBody>
      </p:sp>
      <p:pic>
        <p:nvPicPr>
          <p:cNvPr id="9" name="Graphic 8">
            <a:extLst>
              <a:ext uri="{FF2B5EF4-FFF2-40B4-BE49-F238E27FC236}">
                <a16:creationId xmlns:a16="http://schemas.microsoft.com/office/drawing/2014/main" id="{421F3F7A-45EF-D643-B67D-5BFF6C8D3FF4}"/>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380999" y="6225176"/>
            <a:ext cx="402328" cy="251437"/>
          </a:xfrm>
          <a:prstGeom prst="rect">
            <a:avLst/>
          </a:prstGeom>
        </p:spPr>
      </p:pic>
    </p:spTree>
    <p:extLst>
      <p:ext uri="{BB962C8B-B14F-4D97-AF65-F5344CB8AC3E}">
        <p14:creationId xmlns:p14="http://schemas.microsoft.com/office/powerpoint/2010/main" val="37791379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only-SALMON">
    <p:bg>
      <p:bgPr>
        <a:solidFill>
          <a:schemeClr val="tx2"/>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90" y="0"/>
            <a:ext cx="12192000" cy="6857519"/>
          </a:xfrm>
          <a:prstGeom prst="rect">
            <a:avLst/>
          </a:prstGeom>
        </p:spPr>
      </p:pic>
      <p:sp>
        <p:nvSpPr>
          <p:cNvPr id="13" name="Title 6">
            <a:extLst>
              <a:ext uri="{FF2B5EF4-FFF2-40B4-BE49-F238E27FC236}">
                <a16:creationId xmlns:a16="http://schemas.microsoft.com/office/drawing/2014/main" id="{E9451337-8FF4-EF4E-8A46-6E0A5F3F01D6}"/>
              </a:ext>
            </a:extLst>
          </p:cNvPr>
          <p:cNvSpPr>
            <a:spLocks noGrp="1"/>
          </p:cNvSpPr>
          <p:nvPr>
            <p:ph type="title"/>
          </p:nvPr>
        </p:nvSpPr>
        <p:spPr>
          <a:xfrm>
            <a:off x="1204443" y="1038332"/>
            <a:ext cx="9716755"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spTree>
    <p:extLst>
      <p:ext uri="{BB962C8B-B14F-4D97-AF65-F5344CB8AC3E}">
        <p14:creationId xmlns:p14="http://schemas.microsoft.com/office/powerpoint/2010/main" val="233538263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only-white">
    <p:spTree>
      <p:nvGrpSpPr>
        <p:cNvPr id="1" name=""/>
        <p:cNvGrpSpPr/>
        <p:nvPr/>
      </p:nvGrpSpPr>
      <p:grpSpPr>
        <a:xfrm>
          <a:off x="0" y="0"/>
          <a:ext cx="0" cy="0"/>
          <a:chOff x="0" y="0"/>
          <a:chExt cx="0" cy="0"/>
        </a:xfrm>
      </p:grpSpPr>
      <p:sp>
        <p:nvSpPr>
          <p:cNvPr id="37" name="Title 6">
            <a:extLst>
              <a:ext uri="{FF2B5EF4-FFF2-40B4-BE49-F238E27FC236}">
                <a16:creationId xmlns:a16="http://schemas.microsoft.com/office/drawing/2014/main" id="{8DB2D349-8FE2-0848-82B2-5C80737EA677}"/>
              </a:ext>
            </a:extLst>
          </p:cNvPr>
          <p:cNvSpPr>
            <a:spLocks noGrp="1"/>
          </p:cNvSpPr>
          <p:nvPr>
            <p:ph type="title"/>
          </p:nvPr>
        </p:nvSpPr>
        <p:spPr>
          <a:xfrm>
            <a:off x="1149350" y="740730"/>
            <a:ext cx="9782221" cy="503663"/>
          </a:xfrm>
          <a:prstGeom prst="rect">
            <a:avLst/>
          </a:prstGeom>
        </p:spPr>
        <p:txBody>
          <a:bodyPr wrap="square" lIns="0" tIns="0" rIns="0" bIns="0" anchor="t" anchorCtr="0">
            <a:noAutofit/>
          </a:bodyPr>
          <a:lstStyle>
            <a:lvl1pPr algn="l">
              <a:defRPr sz="2800" cap="all" baseline="0">
                <a:solidFill>
                  <a:schemeClr val="tx1"/>
                </a:solidFill>
              </a:defRPr>
            </a:lvl1pPr>
          </a:lstStyle>
          <a:p>
            <a:r>
              <a:rPr lang="en-US"/>
              <a:t>Click to edit Master title style</a:t>
            </a:r>
          </a:p>
        </p:txBody>
      </p:sp>
      <p:sp>
        <p:nvSpPr>
          <p:cNvPr id="5" name="Freeform 4">
            <a:extLst>
              <a:ext uri="{FF2B5EF4-FFF2-40B4-BE49-F238E27FC236}">
                <a16:creationId xmlns:a16="http://schemas.microsoft.com/office/drawing/2014/main" id="{A6EE97E9-8615-5641-BA96-50B5F1568314}"/>
              </a:ext>
            </a:extLst>
          </p:cNvPr>
          <p:cNvSpPr/>
          <p:nvPr/>
        </p:nvSpPr>
        <p:spPr>
          <a:xfrm>
            <a:off x="0" y="481"/>
            <a:ext cx="12192000" cy="6857519"/>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sz="1092" dirty="0"/>
          </a:p>
        </p:txBody>
      </p:sp>
      <p:sp>
        <p:nvSpPr>
          <p:cNvPr id="7" name="Freeform 6">
            <a:extLst>
              <a:ext uri="{FF2B5EF4-FFF2-40B4-BE49-F238E27FC236}">
                <a16:creationId xmlns:a16="http://schemas.microsoft.com/office/drawing/2014/main" id="{4C7ADA1A-7896-E442-830A-907F10FB58E2}"/>
              </a:ext>
            </a:extLst>
          </p:cNvPr>
          <p:cNvSpPr/>
          <p:nvPr/>
        </p:nvSpPr>
        <p:spPr>
          <a:xfrm>
            <a:off x="0" y="1712830"/>
            <a:ext cx="1149350"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dirty="0"/>
          </a:p>
        </p:txBody>
      </p:sp>
    </p:spTree>
    <p:extLst>
      <p:ext uri="{BB962C8B-B14F-4D97-AF65-F5344CB8AC3E}">
        <p14:creationId xmlns:p14="http://schemas.microsoft.com/office/powerpoint/2010/main" val="54076739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15:guide id="3" pos="11412">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mp; Body copy">
    <p:spTree>
      <p:nvGrpSpPr>
        <p:cNvPr id="1" name=""/>
        <p:cNvGrpSpPr/>
        <p:nvPr/>
      </p:nvGrpSpPr>
      <p:grpSpPr>
        <a:xfrm>
          <a:off x="0" y="0"/>
          <a:ext cx="0" cy="0"/>
          <a:chOff x="0" y="0"/>
          <a:chExt cx="0" cy="0"/>
        </a:xfrm>
      </p:grpSpPr>
      <p:sp>
        <p:nvSpPr>
          <p:cNvPr id="13" name="Title 6">
            <a:extLst>
              <a:ext uri="{FF2B5EF4-FFF2-40B4-BE49-F238E27FC236}">
                <a16:creationId xmlns:a16="http://schemas.microsoft.com/office/drawing/2014/main" id="{E9451337-8FF4-EF4E-8A46-6E0A5F3F01D6}"/>
              </a:ext>
            </a:extLst>
          </p:cNvPr>
          <p:cNvSpPr>
            <a:spLocks noGrp="1"/>
          </p:cNvSpPr>
          <p:nvPr>
            <p:ph type="title"/>
          </p:nvPr>
        </p:nvSpPr>
        <p:spPr>
          <a:xfrm>
            <a:off x="1204443" y="1038332"/>
            <a:ext cx="9768765"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AB491DB7-69A3-B84A-82AC-7B7CD0BFD783}"/>
              </a:ext>
            </a:extLst>
          </p:cNvPr>
          <p:cNvSpPr>
            <a:spLocks noGrp="1"/>
          </p:cNvSpPr>
          <p:nvPr>
            <p:ph sz="quarter" idx="10"/>
          </p:nvPr>
        </p:nvSpPr>
        <p:spPr>
          <a:xfrm>
            <a:off x="1183194" y="1542184"/>
            <a:ext cx="9789991" cy="4934602"/>
          </a:xfrm>
        </p:spPr>
        <p:txBody>
          <a:bodyP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p:txBody>
      </p:sp>
      <p:sp>
        <p:nvSpPr>
          <p:cNvPr id="3" name="Freeform 2">
            <a:extLst>
              <a:ext uri="{FF2B5EF4-FFF2-40B4-BE49-F238E27FC236}">
                <a16:creationId xmlns:a16="http://schemas.microsoft.com/office/drawing/2014/main" id="{52E9D9F6-A0E4-194A-A38F-FFDF9429E665}"/>
              </a:ext>
            </a:extLst>
          </p:cNvPr>
          <p:cNvSpPr/>
          <p:nvPr/>
        </p:nvSpPr>
        <p:spPr>
          <a:xfrm>
            <a:off x="1990" y="0"/>
            <a:ext cx="12192000" cy="6857519"/>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sz="1092" dirty="0"/>
          </a:p>
        </p:txBody>
      </p:sp>
      <p:sp>
        <p:nvSpPr>
          <p:cNvPr id="10" name="Freeform 9">
            <a:extLst>
              <a:ext uri="{FF2B5EF4-FFF2-40B4-BE49-F238E27FC236}">
                <a16:creationId xmlns:a16="http://schemas.microsoft.com/office/drawing/2014/main" id="{A0597540-0E30-E44C-8F97-D3E9B1F82171}"/>
              </a:ext>
            </a:extLst>
          </p:cNvPr>
          <p:cNvSpPr/>
          <p:nvPr/>
        </p:nvSpPr>
        <p:spPr>
          <a:xfrm>
            <a:off x="1990" y="1712348"/>
            <a:ext cx="1149350"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dirty="0"/>
          </a:p>
        </p:txBody>
      </p:sp>
    </p:spTree>
    <p:extLst>
      <p:ext uri="{BB962C8B-B14F-4D97-AF65-F5344CB8AC3E}">
        <p14:creationId xmlns:p14="http://schemas.microsoft.com/office/powerpoint/2010/main" val="361722065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15:guide id="1" pos="6332">
          <p15:clr>
            <a:srgbClr val="FBAE40"/>
          </p15:clr>
        </p15:guide>
        <p15:guide id="2" pos="1229">
          <p15:clr>
            <a:srgbClr val="FBAE40"/>
          </p15:clr>
        </p15:guide>
        <p15:guide id="3" pos="11412">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Roadmap-1">
    <p:spTree>
      <p:nvGrpSpPr>
        <p:cNvPr id="1" name=""/>
        <p:cNvGrpSpPr/>
        <p:nvPr/>
      </p:nvGrpSpPr>
      <p:grpSpPr>
        <a:xfrm>
          <a:off x="0" y="0"/>
          <a:ext cx="0" cy="0"/>
          <a:chOff x="0" y="0"/>
          <a:chExt cx="0" cy="0"/>
        </a:xfrm>
      </p:grpSpPr>
      <p:graphicFrame>
        <p:nvGraphicFramePr>
          <p:cNvPr id="50" name="Table 49">
            <a:extLst>
              <a:ext uri="{FF2B5EF4-FFF2-40B4-BE49-F238E27FC236}">
                <a16:creationId xmlns:a16="http://schemas.microsoft.com/office/drawing/2014/main" id="{A6DFA681-259E-AD4D-BF16-05A8243CCEB6}"/>
              </a:ext>
            </a:extLst>
          </p:cNvPr>
          <p:cNvGraphicFramePr>
            <a:graphicFrameLocks noGrp="1"/>
          </p:cNvGraphicFramePr>
          <p:nvPr userDrawn="1">
            <p:extLst>
              <p:ext uri="{D42A27DB-BD31-4B8C-83A1-F6EECF244321}">
                <p14:modId xmlns:p14="http://schemas.microsoft.com/office/powerpoint/2010/main" val="1627088761"/>
              </p:ext>
            </p:extLst>
          </p:nvPr>
        </p:nvGraphicFramePr>
        <p:xfrm>
          <a:off x="1226517" y="1573101"/>
          <a:ext cx="9760147" cy="4805331"/>
        </p:xfrm>
        <a:graphic>
          <a:graphicData uri="http://schemas.openxmlformats.org/drawingml/2006/table">
            <a:tbl>
              <a:tblPr firstRow="1" bandRow="1">
                <a:tableStyleId>{5C22544A-7EE6-4342-B048-85BDC9FD1C3A}</a:tableStyleId>
              </a:tblPr>
              <a:tblGrid>
                <a:gridCol w="910195">
                  <a:extLst>
                    <a:ext uri="{9D8B030D-6E8A-4147-A177-3AD203B41FA5}">
                      <a16:colId xmlns:a16="http://schemas.microsoft.com/office/drawing/2014/main" val="1619126657"/>
                    </a:ext>
                  </a:extLst>
                </a:gridCol>
                <a:gridCol w="2212488">
                  <a:extLst>
                    <a:ext uri="{9D8B030D-6E8A-4147-A177-3AD203B41FA5}">
                      <a16:colId xmlns:a16="http://schemas.microsoft.com/office/drawing/2014/main" val="893913735"/>
                    </a:ext>
                  </a:extLst>
                </a:gridCol>
                <a:gridCol w="2212488">
                  <a:extLst>
                    <a:ext uri="{9D8B030D-6E8A-4147-A177-3AD203B41FA5}">
                      <a16:colId xmlns:a16="http://schemas.microsoft.com/office/drawing/2014/main" val="1920519843"/>
                    </a:ext>
                  </a:extLst>
                </a:gridCol>
                <a:gridCol w="2212488">
                  <a:extLst>
                    <a:ext uri="{9D8B030D-6E8A-4147-A177-3AD203B41FA5}">
                      <a16:colId xmlns:a16="http://schemas.microsoft.com/office/drawing/2014/main" val="2479878562"/>
                    </a:ext>
                  </a:extLst>
                </a:gridCol>
                <a:gridCol w="2212488">
                  <a:extLst>
                    <a:ext uri="{9D8B030D-6E8A-4147-A177-3AD203B41FA5}">
                      <a16:colId xmlns:a16="http://schemas.microsoft.com/office/drawing/2014/main" val="1937586290"/>
                    </a:ext>
                  </a:extLst>
                </a:gridCol>
              </a:tblGrid>
              <a:tr h="345819">
                <a:tc>
                  <a:txBody>
                    <a:bodyPr/>
                    <a:lstStyle/>
                    <a:p>
                      <a:endParaRPr lang="en-US" sz="1100" dirty="0">
                        <a:solidFill>
                          <a:schemeClr val="bg1"/>
                        </a:solidFill>
                      </a:endParaRPr>
                    </a:p>
                  </a:txBody>
                  <a:tcPr marL="55453" marR="55453" marT="27725" marB="27725">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b="1" i="0" u="sng" dirty="0">
                          <a:solidFill>
                            <a:schemeClr val="bg1"/>
                          </a:solidFill>
                          <a:latin typeface="Arial" panose="020B0604020202020204" pitchFamily="34" charset="0"/>
                          <a:ea typeface="Calibri"/>
                          <a:cs typeface="Arial" panose="020B0604020202020204" pitchFamily="34" charset="0"/>
                          <a:sym typeface="Calibri"/>
                        </a:rPr>
                        <a:t>Inspire</a:t>
                      </a:r>
                      <a:endParaRPr lang="en-US" sz="1100" dirty="0">
                        <a:solidFill>
                          <a:schemeClr val="bg1"/>
                        </a:solidFill>
                      </a:endParaRPr>
                    </a:p>
                  </a:txBody>
                  <a:tcPr marL="55453" marR="55453" marT="27725" marB="27725"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1100" b="1" i="0" u="sng" dirty="0">
                          <a:solidFill>
                            <a:schemeClr val="bg1"/>
                          </a:solidFill>
                          <a:latin typeface="Arial" panose="020B0604020202020204" pitchFamily="34" charset="0"/>
                          <a:ea typeface="Calibri"/>
                          <a:cs typeface="Arial" panose="020B0604020202020204" pitchFamily="34" charset="0"/>
                          <a:sym typeface="Calibri"/>
                        </a:rPr>
                        <a:t>Validate</a:t>
                      </a:r>
                    </a:p>
                  </a:txBody>
                  <a:tcPr marL="55453" marR="55453" marT="27725" marB="27725"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1100" b="1" i="0" u="sng" dirty="0">
                          <a:solidFill>
                            <a:schemeClr val="bg1"/>
                          </a:solidFill>
                          <a:latin typeface="Arial" panose="020B0604020202020204" pitchFamily="34" charset="0"/>
                          <a:ea typeface="Calibri"/>
                          <a:cs typeface="Arial" panose="020B0604020202020204" pitchFamily="34" charset="0"/>
                          <a:sym typeface="Calibri"/>
                        </a:rPr>
                        <a:t>Facilitate</a:t>
                      </a:r>
                      <a:endParaRPr lang="en-GB" sz="1700" b="1" i="0" u="sng" dirty="0">
                        <a:solidFill>
                          <a:schemeClr val="bg1"/>
                        </a:solidFill>
                        <a:latin typeface="Arial" panose="020B0604020202020204" pitchFamily="34" charset="0"/>
                        <a:cs typeface="Arial" panose="020B0604020202020204" pitchFamily="34" charset="0"/>
                      </a:endParaRPr>
                    </a:p>
                  </a:txBody>
                  <a:tcPr marL="55453" marR="55453" marT="27725" marB="27725"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GB" sz="1100" b="1" i="0" u="sng" dirty="0">
                          <a:solidFill>
                            <a:schemeClr val="bg1"/>
                          </a:solidFill>
                          <a:latin typeface="Arial" panose="020B0604020202020204" pitchFamily="34" charset="0"/>
                          <a:ea typeface="Calibri"/>
                          <a:cs typeface="Arial" panose="020B0604020202020204" pitchFamily="34" charset="0"/>
                          <a:sym typeface="Calibri"/>
                        </a:rPr>
                        <a:t>Confirm</a:t>
                      </a:r>
                      <a:endParaRPr lang="en-US" sz="1100" dirty="0">
                        <a:solidFill>
                          <a:schemeClr val="bg1"/>
                        </a:solidFill>
                      </a:endParaRPr>
                    </a:p>
                  </a:txBody>
                  <a:tcPr marL="55453" marR="55453" marT="27725" marB="27725" anchor="ct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3179385794"/>
                  </a:ext>
                </a:extLst>
              </a:tr>
              <a:tr h="1114878">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endParaRPr lang="en-GB" sz="1100" b="1" i="0" u="sng" dirty="0">
                        <a:solidFill>
                          <a:schemeClr val="tx1"/>
                        </a:solidFill>
                        <a:latin typeface="Arial" panose="020B0604020202020204" pitchFamily="34" charset="0"/>
                        <a:cs typeface="Arial" panose="020B0604020202020204" pitchFamily="34" charset="0"/>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41288" marR="5080" lvl="0" indent="-128588" algn="l" defTabSz="914400" rtl="0" eaLnBrk="1" fontAlgn="auto" latinLnBrk="0" hangingPunct="1">
                        <a:lnSpc>
                          <a:spcPct val="116599"/>
                        </a:lnSpc>
                        <a:spcBef>
                          <a:spcPts val="100"/>
                        </a:spcBef>
                        <a:spcAft>
                          <a:spcPts val="0"/>
                        </a:spcAft>
                        <a:buClrTx/>
                        <a:buSzTx/>
                        <a:buFontTx/>
                        <a:buNone/>
                        <a:tabLst/>
                        <a:defRPr/>
                      </a:pPr>
                      <a:endParaRPr lang="en-GB" sz="1000" kern="1200" spc="-5" dirty="0">
                        <a:solidFill>
                          <a:schemeClr val="tx1"/>
                        </a:solidFill>
                        <a:latin typeface="Courier" pitchFamily="2" charset="0"/>
                        <a:ea typeface="+mn-ea"/>
                        <a:cs typeface="Courier New"/>
                        <a:sym typeface="Arial"/>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dirty="0">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dirty="0">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dirty="0">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86942537"/>
                  </a:ext>
                </a:extLst>
              </a:tr>
              <a:tr h="1114878">
                <a:tc>
                  <a:txBody>
                    <a:bodyPr/>
                    <a:lstStyle/>
                    <a:p>
                      <a:endParaRPr lang="en-US" sz="1100" b="1" i="0" u="sng" dirty="0">
                        <a:solidFill>
                          <a:schemeClr val="tx1"/>
                        </a:solidFill>
                        <a:latin typeface="Arial" panose="020B0604020202020204" pitchFamily="34" charset="0"/>
                        <a:cs typeface="Arial" panose="020B0604020202020204" pitchFamily="34" charset="0"/>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dirty="0">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dirty="0">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dirty="0">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dirty="0">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61390611"/>
                  </a:ext>
                </a:extLst>
              </a:tr>
              <a:tr h="1114878">
                <a:tc>
                  <a:txBody>
                    <a:bodyPr/>
                    <a:lstStyle/>
                    <a:p>
                      <a:endParaRPr lang="en-US" sz="1100" b="1" i="0" u="sng" dirty="0">
                        <a:solidFill>
                          <a:schemeClr val="tx1"/>
                        </a:solidFill>
                        <a:latin typeface="Arial" panose="020B0604020202020204" pitchFamily="34" charset="0"/>
                        <a:cs typeface="Arial" panose="020B0604020202020204" pitchFamily="34" charset="0"/>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dirty="0">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dirty="0">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dirty="0">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dirty="0">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68291403"/>
                  </a:ext>
                </a:extLst>
              </a:tr>
              <a:tr h="1114878">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endParaRPr lang="en-GB" sz="1100" b="1" i="0" u="sng" dirty="0">
                        <a:solidFill>
                          <a:schemeClr val="tx1"/>
                        </a:solidFill>
                        <a:latin typeface="Arial" panose="020B0604020202020204" pitchFamily="34" charset="0"/>
                        <a:cs typeface="Arial" panose="020B0604020202020204" pitchFamily="34" charset="0"/>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dirty="0">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dirty="0">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dirty="0">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dirty="0">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09953073"/>
                  </a:ext>
                </a:extLst>
              </a:tr>
            </a:tbl>
          </a:graphicData>
        </a:graphic>
      </p:graphicFrame>
      <p:sp>
        <p:nvSpPr>
          <p:cNvPr id="37" name="Title 6">
            <a:extLst>
              <a:ext uri="{FF2B5EF4-FFF2-40B4-BE49-F238E27FC236}">
                <a16:creationId xmlns:a16="http://schemas.microsoft.com/office/drawing/2014/main" id="{8DB2D349-8FE2-0848-82B2-5C80737EA677}"/>
              </a:ext>
            </a:extLst>
          </p:cNvPr>
          <p:cNvSpPr>
            <a:spLocks noGrp="1"/>
          </p:cNvSpPr>
          <p:nvPr>
            <p:ph type="title"/>
          </p:nvPr>
        </p:nvSpPr>
        <p:spPr>
          <a:xfrm>
            <a:off x="1204443" y="1038332"/>
            <a:ext cx="9782221"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grpSp>
        <p:nvGrpSpPr>
          <p:cNvPr id="40" name="Group 39">
            <a:extLst>
              <a:ext uri="{FF2B5EF4-FFF2-40B4-BE49-F238E27FC236}">
                <a16:creationId xmlns:a16="http://schemas.microsoft.com/office/drawing/2014/main" id="{5505308B-E066-664A-A8A4-AEABF5277ADA}"/>
              </a:ext>
            </a:extLst>
          </p:cNvPr>
          <p:cNvGrpSpPr/>
          <p:nvPr userDrawn="1"/>
        </p:nvGrpSpPr>
        <p:grpSpPr>
          <a:xfrm>
            <a:off x="4212267" y="1645666"/>
            <a:ext cx="239860" cy="216193"/>
            <a:chOff x="12309997" y="288558"/>
            <a:chExt cx="828573" cy="746876"/>
          </a:xfrm>
          <a:solidFill>
            <a:schemeClr val="bg1"/>
          </a:solidFill>
        </p:grpSpPr>
        <p:sp>
          <p:nvSpPr>
            <p:cNvPr id="4" name="Triangle 3">
              <a:extLst>
                <a:ext uri="{FF2B5EF4-FFF2-40B4-BE49-F238E27FC236}">
                  <a16:creationId xmlns:a16="http://schemas.microsoft.com/office/drawing/2014/main" id="{DA46ED18-C66D-6C4A-8903-B6E1AB3DF78A}"/>
                </a:ext>
              </a:extLst>
            </p:cNvPr>
            <p:cNvSpPr/>
            <p:nvPr userDrawn="1"/>
          </p:nvSpPr>
          <p:spPr>
            <a:xfrm rot="5400000">
              <a:off x="12123901" y="474667"/>
              <a:ext cx="746863"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dirty="0"/>
            </a:p>
          </p:txBody>
        </p:sp>
        <p:sp>
          <p:nvSpPr>
            <p:cNvPr id="39" name="Triangle 38">
              <a:extLst>
                <a:ext uri="{FF2B5EF4-FFF2-40B4-BE49-F238E27FC236}">
                  <a16:creationId xmlns:a16="http://schemas.microsoft.com/office/drawing/2014/main" id="{7F6D5E6A-D6F6-4244-A3F8-C6E9B1C35812}"/>
                </a:ext>
              </a:extLst>
            </p:cNvPr>
            <p:cNvSpPr/>
            <p:nvPr userDrawn="1"/>
          </p:nvSpPr>
          <p:spPr>
            <a:xfrm rot="5400000">
              <a:off x="12577801" y="474656"/>
              <a:ext cx="746868"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dirty="0"/>
            </a:p>
          </p:txBody>
        </p:sp>
      </p:grpSp>
      <p:sp>
        <p:nvSpPr>
          <p:cNvPr id="3" name="Freeform 2">
            <a:extLst>
              <a:ext uri="{FF2B5EF4-FFF2-40B4-BE49-F238E27FC236}">
                <a16:creationId xmlns:a16="http://schemas.microsoft.com/office/drawing/2014/main" id="{CB2C4FB3-3D29-714F-8DBE-6D04E24B8C87}"/>
              </a:ext>
            </a:extLst>
          </p:cNvPr>
          <p:cNvSpPr/>
          <p:nvPr userDrawn="1"/>
        </p:nvSpPr>
        <p:spPr>
          <a:xfrm>
            <a:off x="0" y="481"/>
            <a:ext cx="12192000" cy="6857519"/>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sz="1092" dirty="0"/>
          </a:p>
        </p:txBody>
      </p:sp>
      <p:sp>
        <p:nvSpPr>
          <p:cNvPr id="10" name="Freeform 9">
            <a:extLst>
              <a:ext uri="{FF2B5EF4-FFF2-40B4-BE49-F238E27FC236}">
                <a16:creationId xmlns:a16="http://schemas.microsoft.com/office/drawing/2014/main" id="{CF5057D3-C181-BF4B-9700-678E2D72DF3E}"/>
              </a:ext>
            </a:extLst>
          </p:cNvPr>
          <p:cNvSpPr/>
          <p:nvPr userDrawn="1"/>
        </p:nvSpPr>
        <p:spPr>
          <a:xfrm>
            <a:off x="0" y="1712830"/>
            <a:ext cx="1149350"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dirty="0"/>
          </a:p>
        </p:txBody>
      </p:sp>
      <p:grpSp>
        <p:nvGrpSpPr>
          <p:cNvPr id="20" name="Group 19">
            <a:extLst>
              <a:ext uri="{FF2B5EF4-FFF2-40B4-BE49-F238E27FC236}">
                <a16:creationId xmlns:a16="http://schemas.microsoft.com/office/drawing/2014/main" id="{6D0640D5-9628-104E-91F3-60CB00D3BD2B}"/>
              </a:ext>
            </a:extLst>
          </p:cNvPr>
          <p:cNvGrpSpPr/>
          <p:nvPr userDrawn="1"/>
        </p:nvGrpSpPr>
        <p:grpSpPr>
          <a:xfrm>
            <a:off x="6430394" y="1645666"/>
            <a:ext cx="239860" cy="216193"/>
            <a:chOff x="12309997" y="288558"/>
            <a:chExt cx="828573" cy="746876"/>
          </a:xfrm>
          <a:solidFill>
            <a:schemeClr val="bg1"/>
          </a:solidFill>
        </p:grpSpPr>
        <p:sp>
          <p:nvSpPr>
            <p:cNvPr id="21" name="Triangle 20">
              <a:extLst>
                <a:ext uri="{FF2B5EF4-FFF2-40B4-BE49-F238E27FC236}">
                  <a16:creationId xmlns:a16="http://schemas.microsoft.com/office/drawing/2014/main" id="{92C309A9-A165-F345-B002-7F0E831C8BD3}"/>
                </a:ext>
              </a:extLst>
            </p:cNvPr>
            <p:cNvSpPr/>
            <p:nvPr userDrawn="1"/>
          </p:nvSpPr>
          <p:spPr>
            <a:xfrm rot="5400000">
              <a:off x="12123901" y="474667"/>
              <a:ext cx="746863"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dirty="0"/>
            </a:p>
          </p:txBody>
        </p:sp>
        <p:sp>
          <p:nvSpPr>
            <p:cNvPr id="22" name="Triangle 21">
              <a:extLst>
                <a:ext uri="{FF2B5EF4-FFF2-40B4-BE49-F238E27FC236}">
                  <a16:creationId xmlns:a16="http://schemas.microsoft.com/office/drawing/2014/main" id="{06D2B0EF-F3B7-1C4B-968E-0838378F2663}"/>
                </a:ext>
              </a:extLst>
            </p:cNvPr>
            <p:cNvSpPr/>
            <p:nvPr userDrawn="1"/>
          </p:nvSpPr>
          <p:spPr>
            <a:xfrm rot="5400000">
              <a:off x="12577801" y="474656"/>
              <a:ext cx="746868"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dirty="0"/>
            </a:p>
          </p:txBody>
        </p:sp>
      </p:grpSp>
      <p:grpSp>
        <p:nvGrpSpPr>
          <p:cNvPr id="28" name="Group 27">
            <a:extLst>
              <a:ext uri="{FF2B5EF4-FFF2-40B4-BE49-F238E27FC236}">
                <a16:creationId xmlns:a16="http://schemas.microsoft.com/office/drawing/2014/main" id="{6A76548E-388A-A342-BFD2-E4766BAA02D0}"/>
              </a:ext>
            </a:extLst>
          </p:cNvPr>
          <p:cNvGrpSpPr/>
          <p:nvPr userDrawn="1"/>
        </p:nvGrpSpPr>
        <p:grpSpPr>
          <a:xfrm>
            <a:off x="8648522" y="1645666"/>
            <a:ext cx="239860" cy="216193"/>
            <a:chOff x="12309997" y="288558"/>
            <a:chExt cx="828573" cy="746876"/>
          </a:xfrm>
          <a:solidFill>
            <a:schemeClr val="bg1"/>
          </a:solidFill>
        </p:grpSpPr>
        <p:sp>
          <p:nvSpPr>
            <p:cNvPr id="29" name="Triangle 28">
              <a:extLst>
                <a:ext uri="{FF2B5EF4-FFF2-40B4-BE49-F238E27FC236}">
                  <a16:creationId xmlns:a16="http://schemas.microsoft.com/office/drawing/2014/main" id="{FBFCF5A6-B16B-0641-8F59-9BB755408693}"/>
                </a:ext>
              </a:extLst>
            </p:cNvPr>
            <p:cNvSpPr/>
            <p:nvPr userDrawn="1"/>
          </p:nvSpPr>
          <p:spPr>
            <a:xfrm rot="5400000">
              <a:off x="12123901" y="474667"/>
              <a:ext cx="746863"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dirty="0"/>
            </a:p>
          </p:txBody>
        </p:sp>
        <p:sp>
          <p:nvSpPr>
            <p:cNvPr id="30" name="Triangle 29">
              <a:extLst>
                <a:ext uri="{FF2B5EF4-FFF2-40B4-BE49-F238E27FC236}">
                  <a16:creationId xmlns:a16="http://schemas.microsoft.com/office/drawing/2014/main" id="{EA5C2382-BE64-9641-A1BF-6A4C1D473D21}"/>
                </a:ext>
              </a:extLst>
            </p:cNvPr>
            <p:cNvSpPr/>
            <p:nvPr userDrawn="1"/>
          </p:nvSpPr>
          <p:spPr>
            <a:xfrm rot="5400000">
              <a:off x="12577801" y="474656"/>
              <a:ext cx="746868"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dirty="0"/>
            </a:p>
          </p:txBody>
        </p:sp>
      </p:grpSp>
    </p:spTree>
    <p:extLst>
      <p:ext uri="{BB962C8B-B14F-4D97-AF65-F5344CB8AC3E}">
        <p14:creationId xmlns:p14="http://schemas.microsoft.com/office/powerpoint/2010/main" val="4893070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15:guide id="1" orient="horz" pos="3562">
          <p15:clr>
            <a:srgbClr val="FBAE40"/>
          </p15:clr>
        </p15:guide>
        <p15:guide id="2" pos="1274">
          <p15:clr>
            <a:srgbClr val="FBAE40"/>
          </p15:clr>
        </p15:guide>
        <p15:guide id="3" pos="11412">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Roadmap-2">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4B7254-62EE-E640-97B6-D6186E17F8E8}"/>
              </a:ext>
            </a:extLst>
          </p:cNvPr>
          <p:cNvSpPr/>
          <p:nvPr userDrawn="1"/>
        </p:nvSpPr>
        <p:spPr>
          <a:xfrm>
            <a:off x="1226516" y="1541995"/>
            <a:ext cx="2177693" cy="40643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92" b="1" i="0" u="sng" dirty="0">
                <a:solidFill>
                  <a:schemeClr val="bg1"/>
                </a:solidFill>
                <a:latin typeface="Arial" panose="020B0604020202020204" pitchFamily="34" charset="0"/>
                <a:ea typeface="Calibri"/>
                <a:cs typeface="Arial" panose="020B0604020202020204" pitchFamily="34" charset="0"/>
                <a:sym typeface="Calibri"/>
              </a:rPr>
              <a:t>Inspire</a:t>
            </a:r>
            <a:endParaRPr lang="en-US" sz="1092" dirty="0">
              <a:solidFill>
                <a:schemeClr val="bg1"/>
              </a:solidFill>
            </a:endParaRPr>
          </a:p>
        </p:txBody>
      </p:sp>
      <p:sp>
        <p:nvSpPr>
          <p:cNvPr id="37" name="Title 6">
            <a:extLst>
              <a:ext uri="{FF2B5EF4-FFF2-40B4-BE49-F238E27FC236}">
                <a16:creationId xmlns:a16="http://schemas.microsoft.com/office/drawing/2014/main" id="{8DB2D349-8FE2-0848-82B2-5C80737EA677}"/>
              </a:ext>
            </a:extLst>
          </p:cNvPr>
          <p:cNvSpPr>
            <a:spLocks noGrp="1"/>
          </p:cNvSpPr>
          <p:nvPr>
            <p:ph type="title"/>
          </p:nvPr>
        </p:nvSpPr>
        <p:spPr>
          <a:xfrm>
            <a:off x="1204443" y="1038332"/>
            <a:ext cx="9782221"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grpSp>
        <p:nvGrpSpPr>
          <p:cNvPr id="51" name="Group 50">
            <a:extLst>
              <a:ext uri="{FF2B5EF4-FFF2-40B4-BE49-F238E27FC236}">
                <a16:creationId xmlns:a16="http://schemas.microsoft.com/office/drawing/2014/main" id="{722B4F8B-80F4-C549-B4CD-0343A731BC5D}"/>
              </a:ext>
            </a:extLst>
          </p:cNvPr>
          <p:cNvGrpSpPr/>
          <p:nvPr userDrawn="1"/>
        </p:nvGrpSpPr>
        <p:grpSpPr>
          <a:xfrm>
            <a:off x="3478606" y="1645664"/>
            <a:ext cx="5260157" cy="216194"/>
            <a:chOff x="5440196" y="2878205"/>
            <a:chExt cx="8673779" cy="356520"/>
          </a:xfrm>
        </p:grpSpPr>
        <p:grpSp>
          <p:nvGrpSpPr>
            <p:cNvPr id="40" name="Group 39">
              <a:extLst>
                <a:ext uri="{FF2B5EF4-FFF2-40B4-BE49-F238E27FC236}">
                  <a16:creationId xmlns:a16="http://schemas.microsoft.com/office/drawing/2014/main" id="{5505308B-E066-664A-A8A4-AEABF5277ADA}"/>
                </a:ext>
              </a:extLst>
            </p:cNvPr>
            <p:cNvGrpSpPr/>
            <p:nvPr userDrawn="1"/>
          </p:nvGrpSpPr>
          <p:grpSpPr>
            <a:xfrm>
              <a:off x="5440196" y="2878210"/>
              <a:ext cx="379355" cy="356515"/>
              <a:chOff x="11371522" y="288563"/>
              <a:chExt cx="794711" cy="746865"/>
            </a:xfrm>
          </p:grpSpPr>
          <p:sp>
            <p:nvSpPr>
              <p:cNvPr id="4" name="Triangle 3">
                <a:extLst>
                  <a:ext uri="{FF2B5EF4-FFF2-40B4-BE49-F238E27FC236}">
                    <a16:creationId xmlns:a16="http://schemas.microsoft.com/office/drawing/2014/main" id="{DA46ED18-C66D-6C4A-8903-B6E1AB3DF78A}"/>
                  </a:ext>
                </a:extLst>
              </p:cNvPr>
              <p:cNvSpPr/>
              <p:nvPr userDrawn="1"/>
            </p:nvSpPr>
            <p:spPr>
              <a:xfrm rot="5400000">
                <a:off x="11185426" y="474660"/>
                <a:ext cx="746864" cy="374671"/>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dirty="0"/>
              </a:p>
            </p:txBody>
          </p:sp>
          <p:sp>
            <p:nvSpPr>
              <p:cNvPr id="39" name="Triangle 38">
                <a:extLst>
                  <a:ext uri="{FF2B5EF4-FFF2-40B4-BE49-F238E27FC236}">
                    <a16:creationId xmlns:a16="http://schemas.microsoft.com/office/drawing/2014/main" id="{7F6D5E6A-D6F6-4244-A3F8-C6E9B1C35812}"/>
                  </a:ext>
                </a:extLst>
              </p:cNvPr>
              <p:cNvSpPr/>
              <p:nvPr userDrawn="1"/>
            </p:nvSpPr>
            <p:spPr>
              <a:xfrm rot="5400000">
                <a:off x="11605466" y="474659"/>
                <a:ext cx="746863" cy="374671"/>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dirty="0"/>
              </a:p>
            </p:txBody>
          </p:sp>
        </p:grpSp>
        <p:grpSp>
          <p:nvGrpSpPr>
            <p:cNvPr id="41" name="Group 40">
              <a:extLst>
                <a:ext uri="{FF2B5EF4-FFF2-40B4-BE49-F238E27FC236}">
                  <a16:creationId xmlns:a16="http://schemas.microsoft.com/office/drawing/2014/main" id="{7E970D3D-E123-014A-99D4-ABED9416F4CF}"/>
                </a:ext>
              </a:extLst>
            </p:cNvPr>
            <p:cNvGrpSpPr/>
            <p:nvPr userDrawn="1"/>
          </p:nvGrpSpPr>
          <p:grpSpPr>
            <a:xfrm>
              <a:off x="9586303" y="2878205"/>
              <a:ext cx="379369" cy="356514"/>
              <a:chOff x="12595372" y="288558"/>
              <a:chExt cx="794745" cy="746867"/>
            </a:xfrm>
          </p:grpSpPr>
          <p:sp>
            <p:nvSpPr>
              <p:cNvPr id="42" name="Triangle 41">
                <a:extLst>
                  <a:ext uri="{FF2B5EF4-FFF2-40B4-BE49-F238E27FC236}">
                    <a16:creationId xmlns:a16="http://schemas.microsoft.com/office/drawing/2014/main" id="{1822DC7E-14D0-7F47-92B4-69BC9D9F4723}"/>
                  </a:ext>
                </a:extLst>
              </p:cNvPr>
              <p:cNvSpPr/>
              <p:nvPr userDrawn="1"/>
            </p:nvSpPr>
            <p:spPr>
              <a:xfrm rot="5400000">
                <a:off x="12409274" y="474656"/>
                <a:ext cx="746867" cy="374671"/>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dirty="0"/>
              </a:p>
            </p:txBody>
          </p:sp>
          <p:sp>
            <p:nvSpPr>
              <p:cNvPr id="43" name="Triangle 42">
                <a:extLst>
                  <a:ext uri="{FF2B5EF4-FFF2-40B4-BE49-F238E27FC236}">
                    <a16:creationId xmlns:a16="http://schemas.microsoft.com/office/drawing/2014/main" id="{37C1F203-CF0B-314E-A275-DF47E487F1B8}"/>
                  </a:ext>
                </a:extLst>
              </p:cNvPr>
              <p:cNvSpPr/>
              <p:nvPr userDrawn="1"/>
            </p:nvSpPr>
            <p:spPr>
              <a:xfrm rot="5400000">
                <a:off x="12829348" y="474656"/>
                <a:ext cx="746867" cy="374671"/>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dirty="0"/>
              </a:p>
            </p:txBody>
          </p:sp>
        </p:grpSp>
        <p:grpSp>
          <p:nvGrpSpPr>
            <p:cNvPr id="45" name="Group 44">
              <a:extLst>
                <a:ext uri="{FF2B5EF4-FFF2-40B4-BE49-F238E27FC236}">
                  <a16:creationId xmlns:a16="http://schemas.microsoft.com/office/drawing/2014/main" id="{2E73408E-CD4C-4B47-BB68-AB308A82C25D}"/>
                </a:ext>
              </a:extLst>
            </p:cNvPr>
            <p:cNvGrpSpPr/>
            <p:nvPr userDrawn="1"/>
          </p:nvGrpSpPr>
          <p:grpSpPr>
            <a:xfrm>
              <a:off x="13734631" y="2878210"/>
              <a:ext cx="379344" cy="356515"/>
              <a:chOff x="13845295" y="288563"/>
              <a:chExt cx="794690" cy="746864"/>
            </a:xfrm>
          </p:grpSpPr>
          <p:sp>
            <p:nvSpPr>
              <p:cNvPr id="46" name="Triangle 45">
                <a:extLst>
                  <a:ext uri="{FF2B5EF4-FFF2-40B4-BE49-F238E27FC236}">
                    <a16:creationId xmlns:a16="http://schemas.microsoft.com/office/drawing/2014/main" id="{282426C5-B5E4-0248-BC07-64CBED5EC04A}"/>
                  </a:ext>
                </a:extLst>
              </p:cNvPr>
              <p:cNvSpPr/>
              <p:nvPr userDrawn="1"/>
            </p:nvSpPr>
            <p:spPr>
              <a:xfrm rot="5400000">
                <a:off x="13659199" y="474659"/>
                <a:ext cx="746864" cy="374672"/>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dirty="0"/>
              </a:p>
            </p:txBody>
          </p:sp>
          <p:sp>
            <p:nvSpPr>
              <p:cNvPr id="47" name="Triangle 46">
                <a:extLst>
                  <a:ext uri="{FF2B5EF4-FFF2-40B4-BE49-F238E27FC236}">
                    <a16:creationId xmlns:a16="http://schemas.microsoft.com/office/drawing/2014/main" id="{9ADD8E2C-E5C9-D74A-9555-2B82F5458CC5}"/>
                  </a:ext>
                </a:extLst>
              </p:cNvPr>
              <p:cNvSpPr/>
              <p:nvPr userDrawn="1"/>
            </p:nvSpPr>
            <p:spPr>
              <a:xfrm rot="5400000">
                <a:off x="14079217" y="474659"/>
                <a:ext cx="746864" cy="374672"/>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dirty="0"/>
              </a:p>
            </p:txBody>
          </p:sp>
        </p:grpSp>
      </p:grpSp>
      <p:sp>
        <p:nvSpPr>
          <p:cNvPr id="26" name="Rectangle 25">
            <a:extLst>
              <a:ext uri="{FF2B5EF4-FFF2-40B4-BE49-F238E27FC236}">
                <a16:creationId xmlns:a16="http://schemas.microsoft.com/office/drawing/2014/main" id="{78A02005-7511-894A-8AA2-6623CC932EFD}"/>
              </a:ext>
            </a:extLst>
          </p:cNvPr>
          <p:cNvSpPr/>
          <p:nvPr userDrawn="1"/>
        </p:nvSpPr>
        <p:spPr>
          <a:xfrm>
            <a:off x="3756189" y="1541995"/>
            <a:ext cx="2177693" cy="40643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92" b="1" i="0" u="sng" dirty="0">
                <a:solidFill>
                  <a:schemeClr val="bg1"/>
                </a:solidFill>
                <a:latin typeface="Arial" panose="020B0604020202020204" pitchFamily="34" charset="0"/>
                <a:ea typeface="Calibri"/>
                <a:cs typeface="Arial" panose="020B0604020202020204" pitchFamily="34" charset="0"/>
                <a:sym typeface="Calibri"/>
              </a:rPr>
              <a:t>Validate</a:t>
            </a:r>
            <a:endParaRPr lang="en-US" sz="1092" dirty="0">
              <a:solidFill>
                <a:schemeClr val="bg1"/>
              </a:solidFill>
            </a:endParaRPr>
          </a:p>
        </p:txBody>
      </p:sp>
      <p:sp>
        <p:nvSpPr>
          <p:cNvPr id="27" name="Rectangle 26">
            <a:extLst>
              <a:ext uri="{FF2B5EF4-FFF2-40B4-BE49-F238E27FC236}">
                <a16:creationId xmlns:a16="http://schemas.microsoft.com/office/drawing/2014/main" id="{D49A5E15-BC96-E24D-A3A7-81E7F6CCBF10}"/>
              </a:ext>
            </a:extLst>
          </p:cNvPr>
          <p:cNvSpPr/>
          <p:nvPr userDrawn="1"/>
        </p:nvSpPr>
        <p:spPr>
          <a:xfrm>
            <a:off x="6285862" y="1541995"/>
            <a:ext cx="2177693" cy="40643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92" b="1" i="0" u="sng" dirty="0">
                <a:solidFill>
                  <a:schemeClr val="bg1"/>
                </a:solidFill>
                <a:latin typeface="Arial" panose="020B0604020202020204" pitchFamily="34" charset="0"/>
                <a:ea typeface="Calibri"/>
                <a:cs typeface="Arial" panose="020B0604020202020204" pitchFamily="34" charset="0"/>
                <a:sym typeface="Calibri"/>
              </a:rPr>
              <a:t>Facilitate</a:t>
            </a:r>
            <a:endParaRPr lang="en-US" sz="1092" dirty="0">
              <a:solidFill>
                <a:schemeClr val="bg1"/>
              </a:solidFill>
            </a:endParaRPr>
          </a:p>
        </p:txBody>
      </p:sp>
      <p:sp>
        <p:nvSpPr>
          <p:cNvPr id="28" name="Rectangle 27">
            <a:extLst>
              <a:ext uri="{FF2B5EF4-FFF2-40B4-BE49-F238E27FC236}">
                <a16:creationId xmlns:a16="http://schemas.microsoft.com/office/drawing/2014/main" id="{765A9674-CBB7-7B4B-9BD3-FB6C09E87455}"/>
              </a:ext>
            </a:extLst>
          </p:cNvPr>
          <p:cNvSpPr/>
          <p:nvPr userDrawn="1"/>
        </p:nvSpPr>
        <p:spPr>
          <a:xfrm>
            <a:off x="8815534" y="1541995"/>
            <a:ext cx="2177693" cy="40643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92" b="1" i="0" u="sng" dirty="0">
                <a:solidFill>
                  <a:schemeClr val="bg1"/>
                </a:solidFill>
                <a:latin typeface="Arial" panose="020B0604020202020204" pitchFamily="34" charset="0"/>
                <a:ea typeface="Calibri"/>
                <a:cs typeface="Arial" panose="020B0604020202020204" pitchFamily="34" charset="0"/>
                <a:sym typeface="Calibri"/>
              </a:rPr>
              <a:t>Confirm</a:t>
            </a:r>
            <a:endParaRPr lang="en-US" sz="1092" dirty="0">
              <a:solidFill>
                <a:schemeClr val="bg1"/>
              </a:solidFill>
            </a:endParaRPr>
          </a:p>
        </p:txBody>
      </p:sp>
      <p:sp>
        <p:nvSpPr>
          <p:cNvPr id="5" name="Freeform 4">
            <a:extLst>
              <a:ext uri="{FF2B5EF4-FFF2-40B4-BE49-F238E27FC236}">
                <a16:creationId xmlns:a16="http://schemas.microsoft.com/office/drawing/2014/main" id="{A6EE97E9-8615-5641-BA96-50B5F1568314}"/>
              </a:ext>
            </a:extLst>
          </p:cNvPr>
          <p:cNvSpPr/>
          <p:nvPr/>
        </p:nvSpPr>
        <p:spPr>
          <a:xfrm>
            <a:off x="0" y="481"/>
            <a:ext cx="12192000" cy="6857519"/>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sz="1092" dirty="0"/>
          </a:p>
        </p:txBody>
      </p:sp>
      <p:sp>
        <p:nvSpPr>
          <p:cNvPr id="7" name="Freeform 6">
            <a:extLst>
              <a:ext uri="{FF2B5EF4-FFF2-40B4-BE49-F238E27FC236}">
                <a16:creationId xmlns:a16="http://schemas.microsoft.com/office/drawing/2014/main" id="{4C7ADA1A-7896-E442-830A-907F10FB58E2}"/>
              </a:ext>
            </a:extLst>
          </p:cNvPr>
          <p:cNvSpPr/>
          <p:nvPr/>
        </p:nvSpPr>
        <p:spPr>
          <a:xfrm>
            <a:off x="0" y="1712830"/>
            <a:ext cx="1149350"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dirty="0"/>
          </a:p>
        </p:txBody>
      </p:sp>
    </p:spTree>
    <p:extLst>
      <p:ext uri="{BB962C8B-B14F-4D97-AF65-F5344CB8AC3E}">
        <p14:creationId xmlns:p14="http://schemas.microsoft.com/office/powerpoint/2010/main" val="20420872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15:guide id="1" orient="horz" pos="3562">
          <p15:clr>
            <a:srgbClr val="FBAE40"/>
          </p15:clr>
        </p15:guide>
        <p15:guide id="2" pos="1274">
          <p15:clr>
            <a:srgbClr val="FBAE40"/>
          </p15:clr>
        </p15:guide>
        <p15:guide id="3" pos="1141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Title Slide-PURPLE">
    <p:bg>
      <p:bgPr>
        <a:solidFill>
          <a:schemeClr val="accent1"/>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6" name="object 7">
            <a:extLst>
              <a:ext uri="{FF2B5EF4-FFF2-40B4-BE49-F238E27FC236}">
                <a16:creationId xmlns:a16="http://schemas.microsoft.com/office/drawing/2014/main" id="{C0D4B54D-1475-514C-843B-548C8C0A444A}"/>
              </a:ext>
            </a:extLst>
          </p:cNvPr>
          <p:cNvSpPr/>
          <p:nvPr userDrawn="1"/>
        </p:nvSpPr>
        <p:spPr>
          <a:xfrm>
            <a:off x="10414000" y="6001567"/>
            <a:ext cx="1397000" cy="468644"/>
          </a:xfrm>
          <a:prstGeom prst="rect">
            <a:avLst/>
          </a:prstGeom>
          <a:blipFill>
            <a:blip r:embed="rId4" cstate="print"/>
            <a:stretch>
              <a:fillRect/>
            </a:stretch>
          </a:blipFill>
        </p:spPr>
        <p:txBody>
          <a:bodyPr wrap="square" lIns="0" tIns="0" rIns="0" bIns="0" rtlCol="0"/>
          <a:lstStyle/>
          <a:p>
            <a:endParaRPr sz="1092" dirty="0"/>
          </a:p>
        </p:txBody>
      </p:sp>
      <p:pic>
        <p:nvPicPr>
          <p:cNvPr id="21" name="Graphic 20">
            <a:extLst>
              <a:ext uri="{FF2B5EF4-FFF2-40B4-BE49-F238E27FC236}">
                <a16:creationId xmlns:a16="http://schemas.microsoft.com/office/drawing/2014/main" id="{367EFB6C-C705-A344-BB4E-D290BE92E2D0}"/>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25656682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Title Slide-SALMON">
    <p:bg>
      <p:bgPr>
        <a:solidFill>
          <a:schemeClr val="tx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9" name="Group 8">
            <a:extLst>
              <a:ext uri="{FF2B5EF4-FFF2-40B4-BE49-F238E27FC236}">
                <a16:creationId xmlns:a16="http://schemas.microsoft.com/office/drawing/2014/main" id="{6CAFE91E-87AB-B04F-870C-3A03AECF9B0C}"/>
              </a:ext>
            </a:extLst>
          </p:cNvPr>
          <p:cNvGrpSpPr/>
          <p:nvPr userDrawn="1"/>
        </p:nvGrpSpPr>
        <p:grpSpPr>
          <a:xfrm>
            <a:off x="4571038" y="-1"/>
            <a:ext cx="3049925" cy="6858001"/>
            <a:chOff x="7537450" y="-1"/>
            <a:chExt cx="5029200" cy="11309351"/>
          </a:xfrm>
        </p:grpSpPr>
        <p:pic>
          <p:nvPicPr>
            <p:cNvPr id="10" name="Graphic 9">
              <a:extLst>
                <a:ext uri="{FF2B5EF4-FFF2-40B4-BE49-F238E27FC236}">
                  <a16:creationId xmlns:a16="http://schemas.microsoft.com/office/drawing/2014/main" id="{20352EC3-355F-4044-8482-B839333781A8}"/>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1" name="Graphic 10">
              <a:extLst>
                <a:ext uri="{FF2B5EF4-FFF2-40B4-BE49-F238E27FC236}">
                  <a16:creationId xmlns:a16="http://schemas.microsoft.com/office/drawing/2014/main" id="{15F39071-65E5-9747-8D5B-013D0037C1E0}"/>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6" name="object 7">
            <a:extLst>
              <a:ext uri="{FF2B5EF4-FFF2-40B4-BE49-F238E27FC236}">
                <a16:creationId xmlns:a16="http://schemas.microsoft.com/office/drawing/2014/main" id="{9652719F-28B5-8049-8CF4-FDE70E4F70B4}"/>
              </a:ext>
            </a:extLst>
          </p:cNvPr>
          <p:cNvSpPr/>
          <p:nvPr userDrawn="1"/>
        </p:nvSpPr>
        <p:spPr>
          <a:xfrm>
            <a:off x="10414000" y="6001567"/>
            <a:ext cx="1397000" cy="468644"/>
          </a:xfrm>
          <a:prstGeom prst="rect">
            <a:avLst/>
          </a:prstGeom>
          <a:blipFill>
            <a:blip r:embed="rId4" cstate="print"/>
            <a:stretch>
              <a:fillRect/>
            </a:stretch>
          </a:blipFill>
        </p:spPr>
        <p:txBody>
          <a:bodyPr wrap="square" lIns="0" tIns="0" rIns="0" bIns="0" rtlCol="0"/>
          <a:lstStyle/>
          <a:p>
            <a:endParaRPr sz="1092" dirty="0"/>
          </a:p>
        </p:txBody>
      </p:sp>
      <p:pic>
        <p:nvPicPr>
          <p:cNvPr id="8" name="Graphic 7">
            <a:extLst>
              <a:ext uri="{FF2B5EF4-FFF2-40B4-BE49-F238E27FC236}">
                <a16:creationId xmlns:a16="http://schemas.microsoft.com/office/drawing/2014/main" id="{FB401868-C35F-BE4B-BEDD-9231DDC190BB}"/>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350044846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Title Slide-RED">
    <p:bg>
      <p:bgPr>
        <a:solidFill>
          <a:schemeClr val="bg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9" name="Group 8">
            <a:extLst>
              <a:ext uri="{FF2B5EF4-FFF2-40B4-BE49-F238E27FC236}">
                <a16:creationId xmlns:a16="http://schemas.microsoft.com/office/drawing/2014/main" id="{C76725E0-C8DD-C345-8448-5BFB72C927CC}"/>
              </a:ext>
            </a:extLst>
          </p:cNvPr>
          <p:cNvGrpSpPr/>
          <p:nvPr userDrawn="1"/>
        </p:nvGrpSpPr>
        <p:grpSpPr>
          <a:xfrm>
            <a:off x="4571038" y="-1"/>
            <a:ext cx="3049925" cy="6858001"/>
            <a:chOff x="7537450" y="-1"/>
            <a:chExt cx="5029200" cy="11309351"/>
          </a:xfrm>
        </p:grpSpPr>
        <p:pic>
          <p:nvPicPr>
            <p:cNvPr id="10" name="Graphic 9">
              <a:extLst>
                <a:ext uri="{FF2B5EF4-FFF2-40B4-BE49-F238E27FC236}">
                  <a16:creationId xmlns:a16="http://schemas.microsoft.com/office/drawing/2014/main" id="{509BE963-3383-6D4A-AB18-55E639F605C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1" name="Graphic 10">
              <a:extLst>
                <a:ext uri="{FF2B5EF4-FFF2-40B4-BE49-F238E27FC236}">
                  <a16:creationId xmlns:a16="http://schemas.microsoft.com/office/drawing/2014/main" id="{DEF993A9-798E-7A48-BC7F-4433E18242C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pic>
        <p:nvPicPr>
          <p:cNvPr id="8" name="Graphic 7">
            <a:extLst>
              <a:ext uri="{FF2B5EF4-FFF2-40B4-BE49-F238E27FC236}">
                <a16:creationId xmlns:a16="http://schemas.microsoft.com/office/drawing/2014/main" id="{AEE41A5D-4012-0F4E-A272-9E44C6C9365B}"/>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
        <p:nvSpPr>
          <p:cNvPr id="12" name="object 3">
            <a:extLst>
              <a:ext uri="{FF2B5EF4-FFF2-40B4-BE49-F238E27FC236}">
                <a16:creationId xmlns:a16="http://schemas.microsoft.com/office/drawing/2014/main" id="{8BC1272A-51D4-C944-84BC-D1FA71CE68F7}"/>
              </a:ext>
            </a:extLst>
          </p:cNvPr>
          <p:cNvSpPr/>
          <p:nvPr userDrawn="1"/>
        </p:nvSpPr>
        <p:spPr>
          <a:xfrm>
            <a:off x="10414000" y="6002211"/>
            <a:ext cx="1397000" cy="468650"/>
          </a:xfrm>
          <a:prstGeom prst="rect">
            <a:avLst/>
          </a:prstGeom>
          <a:blipFill>
            <a:blip r:embed="rId6" cstate="print"/>
            <a:stretch>
              <a:fillRect/>
            </a:stretch>
          </a:blipFill>
        </p:spPr>
        <p:txBody>
          <a:bodyPr wrap="square" lIns="0" tIns="0" rIns="0" bIns="0" rtlCol="0"/>
          <a:lstStyle/>
          <a:p>
            <a:endParaRPr sz="1092" dirty="0"/>
          </a:p>
        </p:txBody>
      </p:sp>
    </p:spTree>
    <p:extLst>
      <p:ext uri="{BB962C8B-B14F-4D97-AF65-F5344CB8AC3E}">
        <p14:creationId xmlns:p14="http://schemas.microsoft.com/office/powerpoint/2010/main" val="412277640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 Levels &amp; Provider-PURPLE">
    <p:bg>
      <p:bgPr>
        <a:solidFill>
          <a:schemeClr val="accent1"/>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0" name="object 12">
            <a:extLst>
              <a:ext uri="{FF2B5EF4-FFF2-40B4-BE49-F238E27FC236}">
                <a16:creationId xmlns:a16="http://schemas.microsoft.com/office/drawing/2014/main" id="{1CF7A811-548D-DD40-9F42-7069BEB94B37}"/>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dirty="0"/>
          </a:p>
        </p:txBody>
      </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dirty="0"/>
              <a:t>Insert provider logo</a:t>
            </a:r>
          </a:p>
        </p:txBody>
      </p:sp>
      <p:pic>
        <p:nvPicPr>
          <p:cNvPr id="23" name="Graphic 22">
            <a:extLst>
              <a:ext uri="{FF2B5EF4-FFF2-40B4-BE49-F238E27FC236}">
                <a16:creationId xmlns:a16="http://schemas.microsoft.com/office/drawing/2014/main" id="{69155C44-C2C7-8B46-A1F6-7168819C2562}"/>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193135200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 Levels &amp; Provider-SALMON">
    <p:bg>
      <p:bgPr>
        <a:solidFill>
          <a:schemeClr val="tx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dirty="0"/>
              <a:t>Insert provider logo</a:t>
            </a:r>
          </a:p>
        </p:txBody>
      </p:sp>
      <p:sp>
        <p:nvSpPr>
          <p:cNvPr id="23" name="object 12">
            <a:extLst>
              <a:ext uri="{FF2B5EF4-FFF2-40B4-BE49-F238E27FC236}">
                <a16:creationId xmlns:a16="http://schemas.microsoft.com/office/drawing/2014/main" id="{B1EFC22A-B73D-5642-A9BF-9FA42321D36D}"/>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dirty="0"/>
          </a:p>
        </p:txBody>
      </p:sp>
      <p:pic>
        <p:nvPicPr>
          <p:cNvPr id="24" name="Graphic 23">
            <a:extLst>
              <a:ext uri="{FF2B5EF4-FFF2-40B4-BE49-F238E27FC236}">
                <a16:creationId xmlns:a16="http://schemas.microsoft.com/office/drawing/2014/main" id="{2223FEB3-9D0A-7540-851A-DF2BE651164F}"/>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232725158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 Levels &amp; Provider-RED">
    <p:bg>
      <p:bgPr>
        <a:solidFill>
          <a:schemeClr val="bg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2" name="Picture Placeholder 4">
            <a:extLst>
              <a:ext uri="{FF2B5EF4-FFF2-40B4-BE49-F238E27FC236}">
                <a16:creationId xmlns:a16="http://schemas.microsoft.com/office/drawing/2014/main" id="{C5921486-DC0D-0B4A-A67E-502A92309601}"/>
              </a:ext>
            </a:extLst>
          </p:cNvPr>
          <p:cNvSpPr>
            <a:spLocks noGrp="1"/>
          </p:cNvSpPr>
          <p:nvPr>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dirty="0"/>
              <a:t>Insert provider logo</a:t>
            </a:r>
          </a:p>
        </p:txBody>
      </p:sp>
      <p:sp>
        <p:nvSpPr>
          <p:cNvPr id="21" name="object 12">
            <a:extLst>
              <a:ext uri="{FF2B5EF4-FFF2-40B4-BE49-F238E27FC236}">
                <a16:creationId xmlns:a16="http://schemas.microsoft.com/office/drawing/2014/main" id="{73066216-310F-2A48-B2FD-2B43A5FA421F}"/>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dirty="0"/>
          </a:p>
        </p:txBody>
      </p:sp>
      <p:pic>
        <p:nvPicPr>
          <p:cNvPr id="23" name="Graphic 22">
            <a:extLst>
              <a:ext uri="{FF2B5EF4-FFF2-40B4-BE49-F238E27FC236}">
                <a16:creationId xmlns:a16="http://schemas.microsoft.com/office/drawing/2014/main" id="{506EFA36-CBCB-504F-B3DF-A28BCFEC9E6E}"/>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9662509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image" Target="../media/image2.svg"/><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7F903843-5DB1-3B41-A699-FFCD128A1818}"/>
              </a:ext>
            </a:extLst>
          </p:cNvPr>
          <p:cNvSpPr>
            <a:spLocks noGrp="1"/>
          </p:cNvSpPr>
          <p:nvPr>
            <p:ph type="title"/>
          </p:nvPr>
        </p:nvSpPr>
        <p:spPr>
          <a:xfrm>
            <a:off x="838538" y="364850"/>
            <a:ext cx="10514926" cy="1325584"/>
          </a:xfrm>
          <a:prstGeom prst="rect">
            <a:avLst/>
          </a:prstGeom>
        </p:spPr>
        <p:txBody>
          <a:bodyPr vert="horz" lIns="91440" tIns="45720" rIns="91440" bIns="45720" rtlCol="0" anchor="t" anchorCtr="0">
            <a:normAutofit/>
          </a:bodyPr>
          <a:lstStyle/>
          <a:p>
            <a:r>
              <a:rPr lang="en-US"/>
              <a:t>Click to edit Master title style</a:t>
            </a:r>
          </a:p>
        </p:txBody>
      </p:sp>
      <p:sp>
        <p:nvSpPr>
          <p:cNvPr id="11" name="Text Placeholder 10">
            <a:extLst>
              <a:ext uri="{FF2B5EF4-FFF2-40B4-BE49-F238E27FC236}">
                <a16:creationId xmlns:a16="http://schemas.microsoft.com/office/drawing/2014/main" id="{0D0535FB-9938-4A45-BF02-CB135E6F1CCA}"/>
              </a:ext>
            </a:extLst>
          </p:cNvPr>
          <p:cNvSpPr>
            <a:spLocks noGrp="1"/>
          </p:cNvSpPr>
          <p:nvPr>
            <p:ph type="body" idx="1"/>
          </p:nvPr>
        </p:nvSpPr>
        <p:spPr>
          <a:xfrm>
            <a:off x="838538" y="1534998"/>
            <a:ext cx="10514926" cy="4669448"/>
          </a:xfrm>
          <a:prstGeom prst="rect">
            <a:avLst/>
          </a:prstGeom>
        </p:spPr>
        <p:txBody>
          <a:bodyPr vert="horz" lIns="91440" tIns="45720" rIns="91440" bIns="45720" rtlCol="0">
            <a:normAutofit/>
          </a:bodyPr>
          <a:lstStyle/>
          <a:p>
            <a:pPr lvl="0"/>
            <a:r>
              <a:rPr lang="en-US"/>
              <a:t>Level 1</a:t>
            </a:r>
          </a:p>
          <a:p>
            <a:pPr lvl="1"/>
            <a:r>
              <a:rPr lang="en-US"/>
              <a:t>Level 2</a:t>
            </a:r>
          </a:p>
        </p:txBody>
      </p:sp>
      <p:pic>
        <p:nvPicPr>
          <p:cNvPr id="4" name="Graphic 3">
            <a:extLst>
              <a:ext uri="{FF2B5EF4-FFF2-40B4-BE49-F238E27FC236}">
                <a16:creationId xmlns:a16="http://schemas.microsoft.com/office/drawing/2014/main" id="{A7F70424-9A43-EF4C-8446-33135C78C7A1}"/>
              </a:ext>
            </a:extLst>
          </p:cNvPr>
          <p:cNvPicPr>
            <a:picLocks noChangeAspect="1"/>
          </p:cNvPicPr>
          <p:nvPr userDrawn="1"/>
        </p:nvPicPr>
        <p:blipFill>
          <a:blip r:embed="rId38" cstate="print">
            <a:extLst>
              <a:ext uri="{28A0092B-C50C-407E-A947-70E740481C1C}">
                <a14:useLocalDpi xmlns:a14="http://schemas.microsoft.com/office/drawing/2010/main" val="0"/>
              </a:ext>
              <a:ext uri="{96DAC541-7B7A-43D3-8B79-37D633B846F1}">
                <asvg:svgBlip xmlns:asvg="http://schemas.microsoft.com/office/drawing/2016/SVG/main" r:embed="rId39"/>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2453503072"/>
      </p:ext>
    </p:extLst>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 id="2147483664" r:id="rId12"/>
    <p:sldLayoutId id="2147483665" r:id="rId13"/>
    <p:sldLayoutId id="2147483666" r:id="rId14"/>
    <p:sldLayoutId id="2147483667" r:id="rId15"/>
    <p:sldLayoutId id="2147483668" r:id="rId16"/>
    <p:sldLayoutId id="2147483669" r:id="rId17"/>
    <p:sldLayoutId id="2147483670" r:id="rId18"/>
    <p:sldLayoutId id="2147483671" r:id="rId19"/>
    <p:sldLayoutId id="2147483672" r:id="rId20"/>
    <p:sldLayoutId id="2147483673" r:id="rId21"/>
    <p:sldLayoutId id="2147483674" r:id="rId22"/>
    <p:sldLayoutId id="2147483675" r:id="rId23"/>
    <p:sldLayoutId id="2147483676" r:id="rId24"/>
    <p:sldLayoutId id="2147483677" r:id="rId25"/>
    <p:sldLayoutId id="2147483678" r:id="rId26"/>
    <p:sldLayoutId id="2147483679" r:id="rId27"/>
    <p:sldLayoutId id="2147483680" r:id="rId28"/>
    <p:sldLayoutId id="2147483681" r:id="rId29"/>
    <p:sldLayoutId id="2147483682" r:id="rId30"/>
    <p:sldLayoutId id="2147483683" r:id="rId31"/>
    <p:sldLayoutId id="2147483684" r:id="rId32"/>
    <p:sldLayoutId id="2147483685" r:id="rId33"/>
    <p:sldLayoutId id="2147483686" r:id="rId34"/>
    <p:sldLayoutId id="2147483687" r:id="rId35"/>
    <p:sldLayoutId id="2147483688" r:id="rId36"/>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a:lnSpc>
          <a:spcPct val="80000"/>
        </a:lnSpc>
        <a:defRPr sz="4730" b="1" i="1" cap="all" baseline="0">
          <a:latin typeface="Arial" panose="020B0604020202020204" pitchFamily="34" charset="0"/>
          <a:ea typeface="+mj-ea"/>
          <a:cs typeface="Arial" panose="020B0604020202020204" pitchFamily="34" charset="0"/>
        </a:defRPr>
      </a:lvl1pPr>
    </p:titleStyle>
    <p:bodyStyle>
      <a:lvl1pPr marL="107818" indent="-107818" algn="ctr">
        <a:lnSpc>
          <a:spcPct val="140000"/>
        </a:lnSpc>
        <a:spcBef>
          <a:spcPts val="0"/>
        </a:spcBef>
        <a:spcAft>
          <a:spcPts val="1092"/>
        </a:spcAft>
        <a:buFont typeface="Arial" panose="020B0604020202020204" pitchFamily="34" charset="0"/>
        <a:buChar char="•"/>
        <a:tabLst/>
        <a:defRPr lang="en-US" sz="1001" b="0" i="0" kern="1200" spc="3" dirty="0" smtClean="0">
          <a:solidFill>
            <a:schemeClr val="tx1"/>
          </a:solidFill>
          <a:latin typeface="Courier" pitchFamily="2" charset="0"/>
          <a:ea typeface="+mn-ea"/>
          <a:cs typeface="Courier New"/>
        </a:defRPr>
      </a:lvl1pPr>
      <a:lvl2pPr marL="7316" marR="3081" algn="ctr" defTabSz="554492" rtl="0" eaLnBrk="1" latinLnBrk="0" hangingPunct="1">
        <a:lnSpc>
          <a:spcPct val="120000"/>
        </a:lnSpc>
        <a:spcBef>
          <a:spcPts val="0"/>
        </a:spcBef>
        <a:spcAft>
          <a:spcPts val="364"/>
        </a:spcAft>
        <a:defRPr lang="en-US" sz="1001" b="0" i="0" kern="1200" spc="3" dirty="0" smtClean="0">
          <a:solidFill>
            <a:schemeClr val="tx1"/>
          </a:solidFill>
          <a:latin typeface="Courier" pitchFamily="2" charset="0"/>
          <a:ea typeface="+mn-ea"/>
          <a:cs typeface="Courier New"/>
        </a:defRPr>
      </a:lvl2pPr>
      <a:lvl3pPr marL="180595" marR="3081" indent="-173279" algn="ctr" defTabSz="554492" rtl="0" eaLnBrk="1" latinLnBrk="0" hangingPunct="1">
        <a:lnSpc>
          <a:spcPct val="118300"/>
        </a:lnSpc>
        <a:spcBef>
          <a:spcPts val="58"/>
        </a:spcBef>
        <a:buFont typeface="Arial" panose="020B0604020202020204" pitchFamily="34" charset="0"/>
        <a:buChar char="•"/>
        <a:defRPr lang="en-US" sz="1092" b="0" i="0" kern="1200" spc="3" dirty="0" smtClean="0">
          <a:solidFill>
            <a:schemeClr val="tx1"/>
          </a:solidFill>
          <a:latin typeface="Courier" pitchFamily="2" charset="0"/>
          <a:ea typeface="+mn-ea"/>
          <a:cs typeface="Courier New"/>
        </a:defRPr>
      </a:lvl3pPr>
      <a:lvl4pPr marL="180595" marR="3081" indent="-173279" algn="ctr" defTabSz="554492" rtl="0" eaLnBrk="1" latinLnBrk="0" hangingPunct="1">
        <a:lnSpc>
          <a:spcPct val="118300"/>
        </a:lnSpc>
        <a:spcBef>
          <a:spcPts val="58"/>
        </a:spcBef>
        <a:buFont typeface="Arial" panose="020B0604020202020204" pitchFamily="34" charset="0"/>
        <a:buChar char="•"/>
        <a:defRPr lang="en-US" sz="1092" kern="1200" spc="3" dirty="0" smtClean="0">
          <a:solidFill>
            <a:schemeClr val="tx1"/>
          </a:solidFill>
          <a:latin typeface="Courier New"/>
          <a:ea typeface="+mn-ea"/>
          <a:cs typeface="Courier New"/>
        </a:defRPr>
      </a:lvl4pPr>
      <a:lvl5pPr marL="7316" marR="3081" algn="ctr" defTabSz="554492" rtl="0" eaLnBrk="1" latinLnBrk="0" hangingPunct="1">
        <a:lnSpc>
          <a:spcPct val="118300"/>
        </a:lnSpc>
        <a:spcBef>
          <a:spcPts val="58"/>
        </a:spcBef>
        <a:defRPr lang="en-US" sz="1092" kern="1200" spc="3" dirty="0" smtClean="0">
          <a:solidFill>
            <a:schemeClr val="tx1"/>
          </a:solidFill>
          <a:latin typeface="Courier New"/>
          <a:ea typeface="+mn-ea"/>
          <a:cs typeface="Courier New"/>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bodyStyle>
    <p:otherStyle>
      <a:lvl1pPr marL="0">
        <a:defRPr>
          <a:latin typeface="+mn-lt"/>
          <a:ea typeface="+mn-ea"/>
          <a:cs typeface="+mn-cs"/>
        </a:defRPr>
      </a:lvl1pPr>
      <a:lvl2pPr marL="277246">
        <a:defRPr>
          <a:latin typeface="+mn-lt"/>
          <a:ea typeface="+mn-ea"/>
          <a:cs typeface="+mn-cs"/>
        </a:defRPr>
      </a:lvl2pPr>
      <a:lvl3pPr marL="554492">
        <a:defRPr>
          <a:latin typeface="+mn-lt"/>
          <a:ea typeface="+mn-ea"/>
          <a:cs typeface="+mn-cs"/>
        </a:defRPr>
      </a:lvl3pPr>
      <a:lvl4pPr marL="831738">
        <a:defRPr>
          <a:latin typeface="+mn-lt"/>
          <a:ea typeface="+mn-ea"/>
          <a:cs typeface="+mn-cs"/>
        </a:defRPr>
      </a:lvl4pPr>
      <a:lvl5pPr marL="1108984">
        <a:defRPr>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2.xml"/><Relationship Id="rId1" Type="http://schemas.openxmlformats.org/officeDocument/2006/relationships/slideLayout" Target="../slideLayouts/slideLayout33.xml"/><Relationship Id="rId6" Type="http://schemas.openxmlformats.org/officeDocument/2006/relationships/image" Target="../media/image19.svg"/><Relationship Id="rId5" Type="http://schemas.openxmlformats.org/officeDocument/2006/relationships/image" Target="../media/image18.png"/><Relationship Id="rId10" Type="http://schemas.openxmlformats.org/officeDocument/2006/relationships/image" Target="../media/image23.svg"/><Relationship Id="rId4" Type="http://schemas.openxmlformats.org/officeDocument/2006/relationships/image" Target="../media/image17.svg"/><Relationship Id="rId9" Type="http://schemas.openxmlformats.org/officeDocument/2006/relationships/image" Target="../media/image2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3.xml"/></Relationships>
</file>

<file path=ppt/slides/_rels/slide4.xml.rels><?xml version="1.0" encoding="UTF-8" standalone="yes"?>
<Relationships xmlns="http://schemas.openxmlformats.org/package/2006/relationships"><Relationship Id="rId3" Type="http://schemas.openxmlformats.org/officeDocument/2006/relationships/hyperlink" Target="https://employers.tlevels.gov.uk/hc/en-gb/articles/27532212038930-Employer-Support-Fund-Helping-you-host-T-Level-Industry-Placements" TargetMode="External"/><Relationship Id="rId2" Type="http://schemas.openxmlformats.org/officeDocument/2006/relationships/notesSlide" Target="../notesSlides/notesSlide4.xml"/><Relationship Id="rId1" Type="http://schemas.openxmlformats.org/officeDocument/2006/relationships/slideLayout" Target="../slideLayouts/slideLayout33.xml"/><Relationship Id="rId5" Type="http://schemas.openxmlformats.org/officeDocument/2006/relationships/hyperlink" Target="https://employers.tlevels.gov.uk/hc/en-gb/articles/28554754441874-Employer-staff-time-receipt-form-to-support-Employer-Support-Fund-ESF-claims#:~:text=This%20guide%20supports%20providers%20and%20employers%20in%20using,T%20Level%20Industry%20Placement%20Employer%20Support%20Fund%20%28ESF%29." TargetMode="External"/><Relationship Id="rId4" Type="http://schemas.openxmlformats.org/officeDocument/2006/relationships/hyperlink" Target="https://www.gov.uk/government/publications/employer-support-fund-for-t-level-industry-placements/employer-support-fund"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6">
            <a:extLst>
              <a:ext uri="{FF2B5EF4-FFF2-40B4-BE49-F238E27FC236}">
                <a16:creationId xmlns:a16="http://schemas.microsoft.com/office/drawing/2014/main" id="{DCE0566B-8503-4DC4-AB1E-6AFD28333BA8}"/>
              </a:ext>
            </a:extLst>
          </p:cNvPr>
          <p:cNvSpPr txBox="1">
            <a:spLocks/>
          </p:cNvSpPr>
          <p:nvPr/>
        </p:nvSpPr>
        <p:spPr>
          <a:xfrm>
            <a:off x="432619" y="2378568"/>
            <a:ext cx="11257936" cy="1728192"/>
          </a:xfrm>
          <a:prstGeom prst="rect">
            <a:avLst/>
          </a:prstGeom>
        </p:spPr>
        <p:txBody>
          <a:bodyPr vert="horz" lIns="91440" tIns="45720" rIns="91440" bIns="45720" rtlCol="0" anchor="ctr" anchorCtr="0">
            <a:noAutofit/>
          </a:bodyPr>
          <a:lstStyle>
            <a:lvl1pPr algn="ctr">
              <a:lnSpc>
                <a:spcPct val="80000"/>
              </a:lnSpc>
              <a:defRPr sz="4730" b="1" i="1" cap="all" baseline="0">
                <a:solidFill>
                  <a:schemeClr val="bg1"/>
                </a:solidFill>
                <a:latin typeface="Arial" panose="020B0604020202020204" pitchFamily="34" charset="0"/>
                <a:ea typeface="+mj-ea"/>
                <a:cs typeface="Arial" panose="020B0604020202020204" pitchFamily="34" charset="0"/>
              </a:defRPr>
            </a:lvl1pPr>
          </a:lstStyle>
          <a:p>
            <a:pPr defTabSz="685808">
              <a:lnSpc>
                <a:spcPct val="100000"/>
              </a:lnSpc>
              <a:defRPr/>
            </a:pPr>
            <a:r>
              <a:rPr lang="en-GB" sz="3200" kern="0" dirty="0">
                <a:solidFill>
                  <a:srgbClr val="FFFFFF"/>
                </a:solidFill>
                <a:latin typeface="Arial"/>
                <a:cs typeface="Arial"/>
              </a:rPr>
              <a:t>T level </a:t>
            </a:r>
          </a:p>
          <a:p>
            <a:pPr defTabSz="685808">
              <a:lnSpc>
                <a:spcPct val="100000"/>
              </a:lnSpc>
              <a:defRPr/>
            </a:pPr>
            <a:r>
              <a:rPr lang="en-GB" sz="3200" kern="0" dirty="0">
                <a:solidFill>
                  <a:srgbClr val="FFFFFF"/>
                </a:solidFill>
                <a:latin typeface="Arial"/>
                <a:cs typeface="Arial"/>
              </a:rPr>
              <a:t>employer support fund (ESF)</a:t>
            </a:r>
          </a:p>
          <a:p>
            <a:pPr defTabSz="685808">
              <a:lnSpc>
                <a:spcPct val="100000"/>
              </a:lnSpc>
              <a:defRPr/>
            </a:pPr>
            <a:r>
              <a:rPr lang="en-GB" sz="3200" kern="0" dirty="0">
                <a:solidFill>
                  <a:srgbClr val="FFFFFF"/>
                </a:solidFill>
                <a:latin typeface="Arial"/>
                <a:cs typeface="Arial"/>
              </a:rPr>
              <a:t>Funding year 2025-26 </a:t>
            </a:r>
          </a:p>
        </p:txBody>
      </p:sp>
    </p:spTree>
    <p:custDataLst>
      <p:tags r:id="rId1"/>
    </p:custDataLst>
    <p:extLst>
      <p:ext uri="{BB962C8B-B14F-4D97-AF65-F5344CB8AC3E}">
        <p14:creationId xmlns:p14="http://schemas.microsoft.com/office/powerpoint/2010/main" val="42173724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2">
            <a:extLst>
              <a:ext uri="{FF2B5EF4-FFF2-40B4-BE49-F238E27FC236}">
                <a16:creationId xmlns:a16="http://schemas.microsoft.com/office/drawing/2014/main" id="{A4887B8E-542A-4C30-8519-053B23AAC239}"/>
              </a:ext>
            </a:extLst>
          </p:cNvPr>
          <p:cNvSpPr txBox="1">
            <a:spLocks/>
          </p:cNvSpPr>
          <p:nvPr/>
        </p:nvSpPr>
        <p:spPr>
          <a:xfrm>
            <a:off x="1787911" y="1108476"/>
            <a:ext cx="9657381" cy="1241702"/>
          </a:xfrm>
          <a:prstGeom prst="rect">
            <a:avLst/>
          </a:prstGeom>
        </p:spPr>
        <p:style>
          <a:lnRef idx="2">
            <a:schemeClr val="accent5"/>
          </a:lnRef>
          <a:fillRef idx="1">
            <a:schemeClr val="lt1"/>
          </a:fillRef>
          <a:effectRef idx="0">
            <a:schemeClr val="accent5"/>
          </a:effectRef>
          <a:fontRef idx="minor">
            <a:schemeClr val="dk1"/>
          </a:fontRef>
        </p:style>
        <p:txBody>
          <a:bodyPr lIns="91440" tIns="45720" rIns="91440" bIns="45720" anchor="t">
            <a:noAutofit/>
          </a:bodyPr>
          <a:lstStyle>
            <a:lvl1pPr marL="107818" indent="-107818" algn="ctr">
              <a:lnSpc>
                <a:spcPct val="140000"/>
              </a:lnSpc>
              <a:spcBef>
                <a:spcPts val="0"/>
              </a:spcBef>
              <a:spcAft>
                <a:spcPts val="1092"/>
              </a:spcAft>
              <a:buFont typeface="Arial" panose="020B0604020202020204" pitchFamily="34" charset="0"/>
              <a:buChar char="•"/>
              <a:tabLst/>
              <a:defRPr lang="en-US" sz="1001" b="0" i="0" kern="1200" spc="3" dirty="0" smtClean="0">
                <a:solidFill>
                  <a:schemeClr val="tx1"/>
                </a:solidFill>
                <a:latin typeface="Courier" pitchFamily="2" charset="0"/>
                <a:ea typeface="+mn-ea"/>
                <a:cs typeface="Courier New"/>
              </a:defRPr>
            </a:lvl1pPr>
            <a:lvl2pPr marL="7316" marR="3081" algn="ctr" defTabSz="554492" rtl="0" eaLnBrk="1" latinLnBrk="0" hangingPunct="1">
              <a:lnSpc>
                <a:spcPct val="120000"/>
              </a:lnSpc>
              <a:spcBef>
                <a:spcPts val="0"/>
              </a:spcBef>
              <a:spcAft>
                <a:spcPts val="364"/>
              </a:spcAft>
              <a:defRPr lang="en-US" sz="1001" b="0" i="0" kern="1200" spc="3" dirty="0" smtClean="0">
                <a:solidFill>
                  <a:schemeClr val="tx1"/>
                </a:solidFill>
                <a:latin typeface="Courier" pitchFamily="2" charset="0"/>
                <a:ea typeface="+mn-ea"/>
                <a:cs typeface="Courier New"/>
              </a:defRPr>
            </a:lvl2pPr>
            <a:lvl3pPr marL="180595" marR="3081" indent="-173279" algn="ctr" defTabSz="554492" rtl="0" eaLnBrk="1" latinLnBrk="0" hangingPunct="1">
              <a:lnSpc>
                <a:spcPct val="118300"/>
              </a:lnSpc>
              <a:spcBef>
                <a:spcPts val="58"/>
              </a:spcBef>
              <a:buFont typeface="Arial" panose="020B0604020202020204" pitchFamily="34" charset="0"/>
              <a:buChar char="•"/>
              <a:defRPr lang="en-US" sz="1092" b="0" i="0" kern="1200" spc="3" dirty="0" smtClean="0">
                <a:solidFill>
                  <a:schemeClr val="tx1"/>
                </a:solidFill>
                <a:latin typeface="Courier" pitchFamily="2" charset="0"/>
                <a:ea typeface="+mn-ea"/>
                <a:cs typeface="Courier New"/>
              </a:defRPr>
            </a:lvl3pPr>
            <a:lvl4pPr marL="180595" marR="3081" indent="-173279" algn="ctr" defTabSz="554492" rtl="0" eaLnBrk="1" latinLnBrk="0" hangingPunct="1">
              <a:lnSpc>
                <a:spcPct val="118300"/>
              </a:lnSpc>
              <a:spcBef>
                <a:spcPts val="58"/>
              </a:spcBef>
              <a:buFont typeface="Arial" panose="020B0604020202020204" pitchFamily="34" charset="0"/>
              <a:buChar char="•"/>
              <a:defRPr lang="en-US" sz="1092" kern="1200" spc="3" dirty="0" smtClean="0">
                <a:solidFill>
                  <a:schemeClr val="tx1"/>
                </a:solidFill>
                <a:latin typeface="Courier New"/>
                <a:ea typeface="+mn-ea"/>
                <a:cs typeface="Courier New"/>
              </a:defRPr>
            </a:lvl4pPr>
            <a:lvl5pPr marL="7316" marR="3081" algn="ctr" defTabSz="554492" rtl="0" eaLnBrk="1" latinLnBrk="0" hangingPunct="1">
              <a:lnSpc>
                <a:spcPct val="118300"/>
              </a:lnSpc>
              <a:spcBef>
                <a:spcPts val="58"/>
              </a:spcBef>
              <a:defRPr lang="en-US" sz="1092" kern="1200" spc="3" dirty="0" smtClean="0">
                <a:solidFill>
                  <a:schemeClr val="tx1"/>
                </a:solidFill>
                <a:latin typeface="Courier New"/>
                <a:ea typeface="+mn-ea"/>
                <a:cs typeface="Courier New"/>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pPr algn="l">
              <a:lnSpc>
                <a:spcPct val="100000"/>
              </a:lnSpc>
              <a:spcBef>
                <a:spcPts val="600"/>
              </a:spcBef>
              <a:spcAft>
                <a:spcPts val="600"/>
              </a:spcAft>
            </a:pPr>
            <a:r>
              <a:rPr lang="en-GB" sz="1800" dirty="0">
                <a:latin typeface="Arial" panose="020B0604020202020204" pitchFamily="34" charset="0"/>
                <a:cs typeface="Arial" panose="020B0604020202020204" pitchFamily="34" charset="0"/>
              </a:rPr>
              <a:t>A £6.3m </a:t>
            </a:r>
            <a:r>
              <a:rPr lang="en-GB" sz="1800" b="1" dirty="0">
                <a:latin typeface="Arial" panose="020B0604020202020204" pitchFamily="34" charset="0"/>
                <a:cs typeface="Arial" panose="020B0604020202020204" pitchFamily="34" charset="0"/>
              </a:rPr>
              <a:t>one year </a:t>
            </a:r>
            <a:r>
              <a:rPr lang="en-GB" sz="1800" dirty="0">
                <a:latin typeface="Arial" panose="020B0604020202020204" pitchFamily="34" charset="0"/>
                <a:cs typeface="Arial" panose="020B0604020202020204" pitchFamily="34" charset="0"/>
              </a:rPr>
              <a:t>Employer Support Fund (ESF) for financial year 2025-26</a:t>
            </a:r>
          </a:p>
          <a:p>
            <a:pPr marL="107315" indent="-107315" algn="l">
              <a:lnSpc>
                <a:spcPct val="100000"/>
              </a:lnSpc>
              <a:spcBef>
                <a:spcPts val="600"/>
              </a:spcBef>
              <a:spcAft>
                <a:spcPts val="600"/>
              </a:spcAft>
            </a:pPr>
            <a:r>
              <a:rPr lang="en-GB" sz="1800" dirty="0">
                <a:latin typeface="Arial" panose="020B0604020202020204" pitchFamily="34" charset="0"/>
                <a:cs typeface="Arial" panose="020B0604020202020204" pitchFamily="34" charset="0"/>
              </a:rPr>
              <a:t>Targeted funding to support </a:t>
            </a:r>
            <a:r>
              <a:rPr lang="en-GB" sz="1800" b="1" dirty="0">
                <a:latin typeface="Arial" panose="020B0604020202020204" pitchFamily="34" charset="0"/>
                <a:cs typeface="Arial" panose="020B0604020202020204" pitchFamily="34" charset="0"/>
              </a:rPr>
              <a:t>essential costs </a:t>
            </a:r>
            <a:r>
              <a:rPr lang="en-GB" sz="1800" dirty="0">
                <a:latin typeface="Arial" panose="020B0604020202020204" pitchFamily="34" charset="0"/>
                <a:cs typeface="Arial" panose="020B0604020202020204" pitchFamily="34" charset="0"/>
              </a:rPr>
              <a:t>associated with industry placements starting on or between </a:t>
            </a:r>
            <a:r>
              <a:rPr lang="en-GB" sz="1800" b="1" dirty="0">
                <a:latin typeface="Arial" panose="020B0604020202020204" pitchFamily="34" charset="0"/>
                <a:cs typeface="Arial" panose="020B0604020202020204" pitchFamily="34" charset="0"/>
              </a:rPr>
              <a:t>23 April 2025 and 31 March 2026</a:t>
            </a:r>
            <a:endParaRPr lang="en-GB" sz="1800" b="1" dirty="0">
              <a:solidFill>
                <a:schemeClr val="bg2"/>
              </a:solidFill>
              <a:latin typeface="Arial" panose="020B0604020202020204" pitchFamily="34" charset="0"/>
              <a:cs typeface="Arial" panose="020B0604020202020204" pitchFamily="34" charset="0"/>
            </a:endParaRPr>
          </a:p>
        </p:txBody>
      </p:sp>
      <p:grpSp>
        <p:nvGrpSpPr>
          <p:cNvPr id="8" name="Group 7">
            <a:extLst>
              <a:ext uri="{FF2B5EF4-FFF2-40B4-BE49-F238E27FC236}">
                <a16:creationId xmlns:a16="http://schemas.microsoft.com/office/drawing/2014/main" id="{EE94AF5E-AEFB-64B7-8CD1-2FB2EA7821E1}"/>
              </a:ext>
            </a:extLst>
          </p:cNvPr>
          <p:cNvGrpSpPr/>
          <p:nvPr/>
        </p:nvGrpSpPr>
        <p:grpSpPr>
          <a:xfrm>
            <a:off x="760122" y="1374451"/>
            <a:ext cx="695264" cy="695264"/>
            <a:chOff x="938593" y="1097279"/>
            <a:chExt cx="1323191" cy="1323191"/>
          </a:xfrm>
        </p:grpSpPr>
        <p:sp>
          <p:nvSpPr>
            <p:cNvPr id="6" name="Oval 5">
              <a:extLst>
                <a:ext uri="{FF2B5EF4-FFF2-40B4-BE49-F238E27FC236}">
                  <a16:creationId xmlns:a16="http://schemas.microsoft.com/office/drawing/2014/main" id="{DB745666-F96D-4AD9-6E0E-A65D2B0DC10D}"/>
                </a:ext>
              </a:extLst>
            </p:cNvPr>
            <p:cNvSpPr/>
            <p:nvPr/>
          </p:nvSpPr>
          <p:spPr>
            <a:xfrm>
              <a:off x="938593" y="1097279"/>
              <a:ext cx="1323191" cy="1323191"/>
            </a:xfrm>
            <a:prstGeom prst="ellipse">
              <a:avLst/>
            </a:prstGeom>
            <a:noFill/>
            <a:ln w="38100">
              <a:solidFill>
                <a:schemeClr val="accent5"/>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n-GB" dirty="0"/>
            </a:p>
          </p:txBody>
        </p:sp>
        <p:pic>
          <p:nvPicPr>
            <p:cNvPr id="5" name="Graphic 4" descr="Pound with solid fill">
              <a:extLst>
                <a:ext uri="{FF2B5EF4-FFF2-40B4-BE49-F238E27FC236}">
                  <a16:creationId xmlns:a16="http://schemas.microsoft.com/office/drawing/2014/main" id="{D83C7CDB-721B-2756-408A-C84BEFFD6D2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42988" y="1301674"/>
              <a:ext cx="914400" cy="914400"/>
            </a:xfrm>
            <a:prstGeom prst="rect">
              <a:avLst/>
            </a:prstGeom>
          </p:spPr>
        </p:pic>
      </p:grpSp>
      <p:sp>
        <p:nvSpPr>
          <p:cNvPr id="3" name="Title 2">
            <a:extLst>
              <a:ext uri="{FF2B5EF4-FFF2-40B4-BE49-F238E27FC236}">
                <a16:creationId xmlns:a16="http://schemas.microsoft.com/office/drawing/2014/main" id="{2DBC81B6-FF66-8101-F90B-1CB8531F2653}"/>
              </a:ext>
            </a:extLst>
          </p:cNvPr>
          <p:cNvSpPr>
            <a:spLocks noGrp="1"/>
          </p:cNvSpPr>
          <p:nvPr>
            <p:ph type="title"/>
          </p:nvPr>
        </p:nvSpPr>
        <p:spPr>
          <a:xfrm>
            <a:off x="1784049" y="660967"/>
            <a:ext cx="7811770" cy="503663"/>
          </a:xfrm>
        </p:spPr>
        <p:txBody>
          <a:bodyPr/>
          <a:lstStyle/>
          <a:p>
            <a:r>
              <a:rPr lang="en-GB" dirty="0"/>
              <a:t>What is the EMPLOYER SUPPORT FUND?</a:t>
            </a:r>
          </a:p>
        </p:txBody>
      </p:sp>
      <p:sp>
        <p:nvSpPr>
          <p:cNvPr id="4" name="Text Placeholder 2">
            <a:extLst>
              <a:ext uri="{FF2B5EF4-FFF2-40B4-BE49-F238E27FC236}">
                <a16:creationId xmlns:a16="http://schemas.microsoft.com/office/drawing/2014/main" id="{46B3C76E-425E-8BC9-5B79-CA355271708F}"/>
              </a:ext>
            </a:extLst>
          </p:cNvPr>
          <p:cNvSpPr txBox="1">
            <a:spLocks/>
          </p:cNvSpPr>
          <p:nvPr/>
        </p:nvSpPr>
        <p:spPr>
          <a:xfrm>
            <a:off x="1784049" y="3118467"/>
            <a:ext cx="9661245" cy="914945"/>
          </a:xfrm>
          <a:prstGeom prst="rect">
            <a:avLst/>
          </a:prstGeom>
        </p:spPr>
        <p:style>
          <a:lnRef idx="2">
            <a:schemeClr val="accent5"/>
          </a:lnRef>
          <a:fillRef idx="1">
            <a:schemeClr val="lt1"/>
          </a:fillRef>
          <a:effectRef idx="0">
            <a:schemeClr val="accent5"/>
          </a:effectRef>
          <a:fontRef idx="minor">
            <a:schemeClr val="dk1"/>
          </a:fontRef>
        </p:style>
        <p:txBody>
          <a:bodyPr>
            <a:noAutofit/>
          </a:bodyPr>
          <a:lstStyle>
            <a:lvl1pPr marL="107818" indent="-107818" algn="ctr">
              <a:lnSpc>
                <a:spcPct val="140000"/>
              </a:lnSpc>
              <a:spcBef>
                <a:spcPts val="0"/>
              </a:spcBef>
              <a:spcAft>
                <a:spcPts val="1092"/>
              </a:spcAft>
              <a:buFont typeface="Arial" panose="020B0604020202020204" pitchFamily="34" charset="0"/>
              <a:buChar char="•"/>
              <a:tabLst/>
              <a:defRPr lang="en-US" sz="1001" b="0" i="0" kern="1200" spc="3" dirty="0" smtClean="0">
                <a:solidFill>
                  <a:schemeClr val="tx1"/>
                </a:solidFill>
                <a:latin typeface="Courier" pitchFamily="2" charset="0"/>
                <a:ea typeface="+mn-ea"/>
                <a:cs typeface="Courier New"/>
              </a:defRPr>
            </a:lvl1pPr>
            <a:lvl2pPr marL="7316" marR="3081" algn="ctr" defTabSz="554492" rtl="0" eaLnBrk="1" latinLnBrk="0" hangingPunct="1">
              <a:lnSpc>
                <a:spcPct val="120000"/>
              </a:lnSpc>
              <a:spcBef>
                <a:spcPts val="0"/>
              </a:spcBef>
              <a:spcAft>
                <a:spcPts val="364"/>
              </a:spcAft>
              <a:defRPr lang="en-US" sz="1001" b="0" i="0" kern="1200" spc="3" dirty="0" smtClean="0">
                <a:solidFill>
                  <a:schemeClr val="tx1"/>
                </a:solidFill>
                <a:latin typeface="Courier" pitchFamily="2" charset="0"/>
                <a:ea typeface="+mn-ea"/>
                <a:cs typeface="Courier New"/>
              </a:defRPr>
            </a:lvl2pPr>
            <a:lvl3pPr marL="180595" marR="3081" indent="-173279" algn="ctr" defTabSz="554492" rtl="0" eaLnBrk="1" latinLnBrk="0" hangingPunct="1">
              <a:lnSpc>
                <a:spcPct val="118300"/>
              </a:lnSpc>
              <a:spcBef>
                <a:spcPts val="58"/>
              </a:spcBef>
              <a:buFont typeface="Arial" panose="020B0604020202020204" pitchFamily="34" charset="0"/>
              <a:buChar char="•"/>
              <a:defRPr lang="en-US" sz="1092" b="0" i="0" kern="1200" spc="3" dirty="0" smtClean="0">
                <a:solidFill>
                  <a:schemeClr val="tx1"/>
                </a:solidFill>
                <a:latin typeface="Courier" pitchFamily="2" charset="0"/>
                <a:ea typeface="+mn-ea"/>
                <a:cs typeface="Courier New"/>
              </a:defRPr>
            </a:lvl3pPr>
            <a:lvl4pPr marL="180595" marR="3081" indent="-173279" algn="ctr" defTabSz="554492" rtl="0" eaLnBrk="1" latinLnBrk="0" hangingPunct="1">
              <a:lnSpc>
                <a:spcPct val="118300"/>
              </a:lnSpc>
              <a:spcBef>
                <a:spcPts val="58"/>
              </a:spcBef>
              <a:buFont typeface="Arial" panose="020B0604020202020204" pitchFamily="34" charset="0"/>
              <a:buChar char="•"/>
              <a:defRPr lang="en-US" sz="1092" kern="1200" spc="3" dirty="0" smtClean="0">
                <a:solidFill>
                  <a:schemeClr val="tx1"/>
                </a:solidFill>
                <a:latin typeface="Courier New"/>
                <a:ea typeface="+mn-ea"/>
                <a:cs typeface="Courier New"/>
              </a:defRPr>
            </a:lvl4pPr>
            <a:lvl5pPr marL="7316" marR="3081" algn="ctr" defTabSz="554492" rtl="0" eaLnBrk="1" latinLnBrk="0" hangingPunct="1">
              <a:lnSpc>
                <a:spcPct val="118300"/>
              </a:lnSpc>
              <a:spcBef>
                <a:spcPts val="58"/>
              </a:spcBef>
              <a:defRPr lang="en-US" sz="1092" kern="1200" spc="3" dirty="0" smtClean="0">
                <a:solidFill>
                  <a:schemeClr val="tx1"/>
                </a:solidFill>
                <a:latin typeface="Courier New"/>
                <a:ea typeface="+mn-ea"/>
                <a:cs typeface="Courier New"/>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pPr marL="0" indent="0" algn="l">
              <a:lnSpc>
                <a:spcPct val="100000"/>
              </a:lnSpc>
              <a:spcBef>
                <a:spcPts val="600"/>
              </a:spcBef>
              <a:spcAft>
                <a:spcPts val="600"/>
              </a:spcAft>
              <a:buNone/>
            </a:pPr>
            <a:r>
              <a:rPr lang="en-GB" sz="2000" b="1" dirty="0">
                <a:solidFill>
                  <a:srgbClr val="FF0000"/>
                </a:solidFill>
                <a:latin typeface="Arial" panose="020B0604020202020204" pitchFamily="34" charset="0"/>
                <a:cs typeface="Arial" panose="020B0604020202020204" pitchFamily="34" charset="0"/>
              </a:rPr>
              <a:t>Construction T Levels</a:t>
            </a:r>
          </a:p>
          <a:p>
            <a:pPr marL="0" indent="0" algn="l">
              <a:lnSpc>
                <a:spcPct val="100000"/>
              </a:lnSpc>
              <a:spcBef>
                <a:spcPts val="600"/>
              </a:spcBef>
              <a:spcAft>
                <a:spcPts val="600"/>
              </a:spcAft>
              <a:buNone/>
            </a:pPr>
            <a:r>
              <a:rPr lang="en-GB" sz="1800" dirty="0">
                <a:latin typeface="Arial" panose="020B0604020202020204" pitchFamily="34" charset="0"/>
                <a:cs typeface="Arial" panose="020B0604020202020204" pitchFamily="34" charset="0"/>
              </a:rPr>
              <a:t>Employers of </a:t>
            </a:r>
            <a:r>
              <a:rPr lang="en-GB" sz="1800" b="1" dirty="0">
                <a:latin typeface="Arial" panose="020B0604020202020204" pitchFamily="34" charset="0"/>
                <a:cs typeface="Arial" panose="020B0604020202020204" pitchFamily="34" charset="0"/>
              </a:rPr>
              <a:t>all sizes </a:t>
            </a:r>
            <a:r>
              <a:rPr lang="en-GB" sz="1800" dirty="0">
                <a:latin typeface="Arial" panose="020B0604020202020204" pitchFamily="34" charset="0"/>
                <a:cs typeface="Arial" panose="020B0604020202020204" pitchFamily="34" charset="0"/>
              </a:rPr>
              <a:t>delivering industry placements for the </a:t>
            </a:r>
            <a:r>
              <a:rPr lang="en-GB" sz="1800" b="1" dirty="0">
                <a:latin typeface="Arial" panose="020B0604020202020204" pitchFamily="34" charset="0"/>
                <a:cs typeface="Arial" panose="020B0604020202020204" pitchFamily="34" charset="0"/>
              </a:rPr>
              <a:t>Construction </a:t>
            </a:r>
            <a:r>
              <a:rPr lang="en-GB" sz="1800" dirty="0">
                <a:latin typeface="Arial" panose="020B0604020202020204" pitchFamily="34" charset="0"/>
                <a:cs typeface="Arial" panose="020B0604020202020204" pitchFamily="34" charset="0"/>
              </a:rPr>
              <a:t>T Level route</a:t>
            </a:r>
            <a:endParaRPr lang="en-GB" sz="1800" b="1" dirty="0">
              <a:solidFill>
                <a:schemeClr val="bg2"/>
              </a:solidFill>
              <a:latin typeface="Arial" panose="020B0604020202020204" pitchFamily="34" charset="0"/>
              <a:cs typeface="Arial" panose="020B0604020202020204" pitchFamily="34" charset="0"/>
            </a:endParaRPr>
          </a:p>
          <a:p>
            <a:pPr marL="0" indent="0">
              <a:lnSpc>
                <a:spcPct val="100000"/>
              </a:lnSpc>
              <a:spcBef>
                <a:spcPts val="3000"/>
              </a:spcBef>
              <a:spcAft>
                <a:spcPts val="3000"/>
              </a:spcAft>
              <a:buNone/>
            </a:pPr>
            <a:endParaRPr lang="en-GB" sz="4800" b="1" dirty="0">
              <a:solidFill>
                <a:schemeClr val="bg2"/>
              </a:solidFill>
              <a:latin typeface="Arial" panose="020B0604020202020204" pitchFamily="34" charset="0"/>
              <a:cs typeface="Arial" panose="020B0604020202020204" pitchFamily="34" charset="0"/>
            </a:endParaRPr>
          </a:p>
        </p:txBody>
      </p:sp>
      <p:sp>
        <p:nvSpPr>
          <p:cNvPr id="9" name="Text Placeholder 2">
            <a:extLst>
              <a:ext uri="{FF2B5EF4-FFF2-40B4-BE49-F238E27FC236}">
                <a16:creationId xmlns:a16="http://schemas.microsoft.com/office/drawing/2014/main" id="{60EEABB7-B46D-FB80-AEFD-914E30130976}"/>
              </a:ext>
            </a:extLst>
          </p:cNvPr>
          <p:cNvSpPr txBox="1">
            <a:spLocks/>
          </p:cNvSpPr>
          <p:nvPr/>
        </p:nvSpPr>
        <p:spPr>
          <a:xfrm>
            <a:off x="1784049" y="5261865"/>
            <a:ext cx="9652064" cy="931473"/>
          </a:xfrm>
          <a:prstGeom prst="rect">
            <a:avLst/>
          </a:prstGeom>
        </p:spPr>
        <p:style>
          <a:lnRef idx="2">
            <a:schemeClr val="accent5"/>
          </a:lnRef>
          <a:fillRef idx="1">
            <a:schemeClr val="lt1"/>
          </a:fillRef>
          <a:effectRef idx="0">
            <a:schemeClr val="accent5"/>
          </a:effectRef>
          <a:fontRef idx="minor">
            <a:schemeClr val="dk1"/>
          </a:fontRef>
        </p:style>
        <p:txBody>
          <a:bodyPr lIns="91440" tIns="45720" rIns="91440" bIns="45720" anchor="t">
            <a:noAutofit/>
          </a:bodyPr>
          <a:lstStyle>
            <a:lvl1pPr marL="107818" indent="-107818" algn="ctr">
              <a:lnSpc>
                <a:spcPct val="140000"/>
              </a:lnSpc>
              <a:spcBef>
                <a:spcPts val="0"/>
              </a:spcBef>
              <a:spcAft>
                <a:spcPts val="1092"/>
              </a:spcAft>
              <a:buFont typeface="Arial" panose="020B0604020202020204" pitchFamily="34" charset="0"/>
              <a:buChar char="•"/>
              <a:tabLst/>
              <a:defRPr lang="en-US" sz="1001" b="0" i="0" kern="1200" spc="3" dirty="0" smtClean="0">
                <a:solidFill>
                  <a:schemeClr val="tx1"/>
                </a:solidFill>
                <a:latin typeface="Courier" pitchFamily="2" charset="0"/>
                <a:ea typeface="+mn-ea"/>
                <a:cs typeface="Courier New"/>
              </a:defRPr>
            </a:lvl1pPr>
            <a:lvl2pPr marL="7316" marR="3081" algn="ctr" defTabSz="554492" rtl="0" eaLnBrk="1" latinLnBrk="0" hangingPunct="1">
              <a:lnSpc>
                <a:spcPct val="120000"/>
              </a:lnSpc>
              <a:spcBef>
                <a:spcPts val="0"/>
              </a:spcBef>
              <a:spcAft>
                <a:spcPts val="364"/>
              </a:spcAft>
              <a:defRPr lang="en-US" sz="1001" b="0" i="0" kern="1200" spc="3" dirty="0" smtClean="0">
                <a:solidFill>
                  <a:schemeClr val="tx1"/>
                </a:solidFill>
                <a:latin typeface="Courier" pitchFamily="2" charset="0"/>
                <a:ea typeface="+mn-ea"/>
                <a:cs typeface="Courier New"/>
              </a:defRPr>
            </a:lvl2pPr>
            <a:lvl3pPr marL="180595" marR="3081" indent="-173279" algn="ctr" defTabSz="554492" rtl="0" eaLnBrk="1" latinLnBrk="0" hangingPunct="1">
              <a:lnSpc>
                <a:spcPct val="118300"/>
              </a:lnSpc>
              <a:spcBef>
                <a:spcPts val="58"/>
              </a:spcBef>
              <a:buFont typeface="Arial" panose="020B0604020202020204" pitchFamily="34" charset="0"/>
              <a:buChar char="•"/>
              <a:defRPr lang="en-US" sz="1092" b="0" i="0" kern="1200" spc="3" dirty="0" smtClean="0">
                <a:solidFill>
                  <a:schemeClr val="tx1"/>
                </a:solidFill>
                <a:latin typeface="Courier" pitchFamily="2" charset="0"/>
                <a:ea typeface="+mn-ea"/>
                <a:cs typeface="Courier New"/>
              </a:defRPr>
            </a:lvl3pPr>
            <a:lvl4pPr marL="180595" marR="3081" indent="-173279" algn="ctr" defTabSz="554492" rtl="0" eaLnBrk="1" latinLnBrk="0" hangingPunct="1">
              <a:lnSpc>
                <a:spcPct val="118300"/>
              </a:lnSpc>
              <a:spcBef>
                <a:spcPts val="58"/>
              </a:spcBef>
              <a:buFont typeface="Arial" panose="020B0604020202020204" pitchFamily="34" charset="0"/>
              <a:buChar char="•"/>
              <a:defRPr lang="en-US" sz="1092" kern="1200" spc="3" dirty="0" smtClean="0">
                <a:solidFill>
                  <a:schemeClr val="tx1"/>
                </a:solidFill>
                <a:latin typeface="Courier New"/>
                <a:ea typeface="+mn-ea"/>
                <a:cs typeface="Courier New"/>
              </a:defRPr>
            </a:lvl4pPr>
            <a:lvl5pPr marL="7316" marR="3081" algn="ctr" defTabSz="554492" rtl="0" eaLnBrk="1" latinLnBrk="0" hangingPunct="1">
              <a:lnSpc>
                <a:spcPct val="118300"/>
              </a:lnSpc>
              <a:spcBef>
                <a:spcPts val="58"/>
              </a:spcBef>
              <a:defRPr lang="en-US" sz="1092" kern="1200" spc="3" dirty="0" smtClean="0">
                <a:solidFill>
                  <a:schemeClr val="tx1"/>
                </a:solidFill>
                <a:latin typeface="Courier New"/>
                <a:ea typeface="+mn-ea"/>
                <a:cs typeface="Courier New"/>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pPr marL="0" indent="0" algn="l">
              <a:lnSpc>
                <a:spcPct val="100000"/>
              </a:lnSpc>
              <a:spcBef>
                <a:spcPts val="600"/>
              </a:spcBef>
              <a:spcAft>
                <a:spcPts val="600"/>
              </a:spcAft>
              <a:buNone/>
            </a:pPr>
            <a:r>
              <a:rPr lang="en-GB" sz="2000" b="1" dirty="0">
                <a:solidFill>
                  <a:srgbClr val="FF0000"/>
                </a:solidFill>
                <a:latin typeface="Arial" panose="020B0604020202020204" pitchFamily="34" charset="0"/>
                <a:cs typeface="Arial" panose="020B0604020202020204" pitchFamily="34" charset="0"/>
              </a:rPr>
              <a:t>SMEs</a:t>
            </a:r>
          </a:p>
          <a:p>
            <a:pPr marL="107315" indent="-107315" algn="l">
              <a:lnSpc>
                <a:spcPct val="100000"/>
              </a:lnSpc>
              <a:spcBef>
                <a:spcPts val="600"/>
              </a:spcBef>
              <a:spcAft>
                <a:spcPts val="600"/>
              </a:spcAft>
            </a:pPr>
            <a:r>
              <a:rPr lang="en-GB" sz="1800" dirty="0">
                <a:latin typeface="Arial" panose="020B0604020202020204" pitchFamily="34" charset="0"/>
                <a:cs typeface="Arial" panose="020B0604020202020204" pitchFamily="34" charset="0"/>
              </a:rPr>
              <a:t>Small and medium sized enterprises (</a:t>
            </a:r>
            <a:r>
              <a:rPr lang="en-GB" sz="1800" b="1" dirty="0">
                <a:latin typeface="Arial" panose="020B0604020202020204" pitchFamily="34" charset="0"/>
                <a:cs typeface="Arial" panose="020B0604020202020204" pitchFamily="34" charset="0"/>
              </a:rPr>
              <a:t>SMEs</a:t>
            </a:r>
            <a:r>
              <a:rPr lang="en-GB" sz="1800" dirty="0">
                <a:latin typeface="Arial" panose="020B0604020202020204" pitchFamily="34" charset="0"/>
                <a:cs typeface="Arial" panose="020B0604020202020204" pitchFamily="34" charset="0"/>
              </a:rPr>
              <a:t>) delivering industry placements in </a:t>
            </a:r>
            <a:r>
              <a:rPr lang="en-GB" sz="1800" b="1" dirty="0">
                <a:latin typeface="Arial" panose="020B0604020202020204" pitchFamily="34" charset="0"/>
                <a:cs typeface="Arial" panose="020B0604020202020204" pitchFamily="34" charset="0"/>
              </a:rPr>
              <a:t>all </a:t>
            </a:r>
            <a:r>
              <a:rPr lang="en-GB" sz="1800" dirty="0">
                <a:latin typeface="Arial" panose="020B0604020202020204" pitchFamily="34" charset="0"/>
                <a:cs typeface="Arial" panose="020B0604020202020204" pitchFamily="34" charset="0"/>
              </a:rPr>
              <a:t>T Levels</a:t>
            </a:r>
          </a:p>
        </p:txBody>
      </p:sp>
      <p:sp>
        <p:nvSpPr>
          <p:cNvPr id="20" name="Title 2">
            <a:extLst>
              <a:ext uri="{FF2B5EF4-FFF2-40B4-BE49-F238E27FC236}">
                <a16:creationId xmlns:a16="http://schemas.microsoft.com/office/drawing/2014/main" id="{EC2CE110-FEEB-7B53-18B5-5D50D186BB02}"/>
              </a:ext>
            </a:extLst>
          </p:cNvPr>
          <p:cNvSpPr txBox="1">
            <a:spLocks/>
          </p:cNvSpPr>
          <p:nvPr/>
        </p:nvSpPr>
        <p:spPr>
          <a:xfrm>
            <a:off x="1784049" y="2690107"/>
            <a:ext cx="7811770" cy="503663"/>
          </a:xfrm>
          <a:prstGeom prst="rect">
            <a:avLst/>
          </a:prstGeom>
        </p:spPr>
        <p:txBody>
          <a:bodyPr vert="horz" wrap="square" lIns="0" tIns="0" rIns="0" bIns="0" rtlCol="0" anchor="t" anchorCtr="0">
            <a:noAutofit/>
          </a:bodyPr>
          <a:lstStyle>
            <a:lvl1pPr algn="l">
              <a:lnSpc>
                <a:spcPct val="80000"/>
              </a:lnSpc>
              <a:defRPr sz="2800" b="1" i="1" cap="all" baseline="0">
                <a:solidFill>
                  <a:schemeClr val="tx1"/>
                </a:solidFill>
                <a:latin typeface="Arial" panose="020B0604020202020204" pitchFamily="34" charset="0"/>
                <a:ea typeface="+mj-ea"/>
                <a:cs typeface="Arial" panose="020B0604020202020204" pitchFamily="34" charset="0"/>
              </a:defRPr>
            </a:lvl1pPr>
          </a:lstStyle>
          <a:p>
            <a:r>
              <a:rPr lang="en-GB" kern="0" dirty="0"/>
              <a:t>Who is it for?</a:t>
            </a:r>
          </a:p>
        </p:txBody>
      </p:sp>
      <p:sp>
        <p:nvSpPr>
          <p:cNvPr id="22" name="Text Placeholder 2">
            <a:extLst>
              <a:ext uri="{FF2B5EF4-FFF2-40B4-BE49-F238E27FC236}">
                <a16:creationId xmlns:a16="http://schemas.microsoft.com/office/drawing/2014/main" id="{7C7EB443-86C9-2373-666E-D6DC708755C7}"/>
              </a:ext>
            </a:extLst>
          </p:cNvPr>
          <p:cNvSpPr txBox="1">
            <a:spLocks/>
          </p:cNvSpPr>
          <p:nvPr/>
        </p:nvSpPr>
        <p:spPr>
          <a:xfrm>
            <a:off x="1784049" y="4185576"/>
            <a:ext cx="9661244" cy="914945"/>
          </a:xfrm>
          <a:prstGeom prst="rect">
            <a:avLst/>
          </a:prstGeom>
        </p:spPr>
        <p:style>
          <a:lnRef idx="2">
            <a:schemeClr val="accent5"/>
          </a:lnRef>
          <a:fillRef idx="1">
            <a:schemeClr val="lt1"/>
          </a:fillRef>
          <a:effectRef idx="0">
            <a:schemeClr val="accent5"/>
          </a:effectRef>
          <a:fontRef idx="minor">
            <a:schemeClr val="dk1"/>
          </a:fontRef>
        </p:style>
        <p:txBody>
          <a:bodyPr>
            <a:noAutofit/>
          </a:bodyPr>
          <a:lstStyle>
            <a:lvl1pPr marL="107818" indent="-107818" algn="ctr">
              <a:lnSpc>
                <a:spcPct val="140000"/>
              </a:lnSpc>
              <a:spcBef>
                <a:spcPts val="0"/>
              </a:spcBef>
              <a:spcAft>
                <a:spcPts val="1092"/>
              </a:spcAft>
              <a:buFont typeface="Arial" panose="020B0604020202020204" pitchFamily="34" charset="0"/>
              <a:buChar char="•"/>
              <a:tabLst/>
              <a:defRPr lang="en-US" sz="1001" b="0" i="0" kern="1200" spc="3" dirty="0" smtClean="0">
                <a:solidFill>
                  <a:schemeClr val="tx1"/>
                </a:solidFill>
                <a:latin typeface="Courier" pitchFamily="2" charset="0"/>
                <a:ea typeface="+mn-ea"/>
                <a:cs typeface="Courier New"/>
              </a:defRPr>
            </a:lvl1pPr>
            <a:lvl2pPr marL="7316" marR="3081" algn="ctr" defTabSz="554492" rtl="0" eaLnBrk="1" latinLnBrk="0" hangingPunct="1">
              <a:lnSpc>
                <a:spcPct val="120000"/>
              </a:lnSpc>
              <a:spcBef>
                <a:spcPts val="0"/>
              </a:spcBef>
              <a:spcAft>
                <a:spcPts val="364"/>
              </a:spcAft>
              <a:defRPr lang="en-US" sz="1001" b="0" i="0" kern="1200" spc="3" dirty="0" smtClean="0">
                <a:solidFill>
                  <a:schemeClr val="tx1"/>
                </a:solidFill>
                <a:latin typeface="Courier" pitchFamily="2" charset="0"/>
                <a:ea typeface="+mn-ea"/>
                <a:cs typeface="Courier New"/>
              </a:defRPr>
            </a:lvl2pPr>
            <a:lvl3pPr marL="180595" marR="3081" indent="-173279" algn="ctr" defTabSz="554492" rtl="0" eaLnBrk="1" latinLnBrk="0" hangingPunct="1">
              <a:lnSpc>
                <a:spcPct val="118300"/>
              </a:lnSpc>
              <a:spcBef>
                <a:spcPts val="58"/>
              </a:spcBef>
              <a:buFont typeface="Arial" panose="020B0604020202020204" pitchFamily="34" charset="0"/>
              <a:buChar char="•"/>
              <a:defRPr lang="en-US" sz="1092" b="0" i="0" kern="1200" spc="3" dirty="0" smtClean="0">
                <a:solidFill>
                  <a:schemeClr val="tx1"/>
                </a:solidFill>
                <a:latin typeface="Courier" pitchFamily="2" charset="0"/>
                <a:ea typeface="+mn-ea"/>
                <a:cs typeface="Courier New"/>
              </a:defRPr>
            </a:lvl3pPr>
            <a:lvl4pPr marL="180595" marR="3081" indent="-173279" algn="ctr" defTabSz="554492" rtl="0" eaLnBrk="1" latinLnBrk="0" hangingPunct="1">
              <a:lnSpc>
                <a:spcPct val="118300"/>
              </a:lnSpc>
              <a:spcBef>
                <a:spcPts val="58"/>
              </a:spcBef>
              <a:buFont typeface="Arial" panose="020B0604020202020204" pitchFamily="34" charset="0"/>
              <a:buChar char="•"/>
              <a:defRPr lang="en-US" sz="1092" kern="1200" spc="3" dirty="0" smtClean="0">
                <a:solidFill>
                  <a:schemeClr val="tx1"/>
                </a:solidFill>
                <a:latin typeface="Courier New"/>
                <a:ea typeface="+mn-ea"/>
                <a:cs typeface="Courier New"/>
              </a:defRPr>
            </a:lvl4pPr>
            <a:lvl5pPr marL="7316" marR="3081" algn="ctr" defTabSz="554492" rtl="0" eaLnBrk="1" latinLnBrk="0" hangingPunct="1">
              <a:lnSpc>
                <a:spcPct val="118300"/>
              </a:lnSpc>
              <a:spcBef>
                <a:spcPts val="58"/>
              </a:spcBef>
              <a:defRPr lang="en-US" sz="1092" kern="1200" spc="3" dirty="0" smtClean="0">
                <a:solidFill>
                  <a:schemeClr val="tx1"/>
                </a:solidFill>
                <a:latin typeface="Courier New"/>
                <a:ea typeface="+mn-ea"/>
                <a:cs typeface="Courier New"/>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pPr marL="0" indent="0" algn="l">
              <a:lnSpc>
                <a:spcPct val="100000"/>
              </a:lnSpc>
              <a:spcBef>
                <a:spcPts val="600"/>
              </a:spcBef>
              <a:spcAft>
                <a:spcPts val="600"/>
              </a:spcAft>
              <a:buNone/>
            </a:pPr>
            <a:r>
              <a:rPr lang="en-GB" sz="2000" b="1" dirty="0">
                <a:solidFill>
                  <a:srgbClr val="FF0000"/>
                </a:solidFill>
                <a:latin typeface="Arial" panose="020B0604020202020204" pitchFamily="34" charset="0"/>
                <a:cs typeface="Arial" panose="020B0604020202020204" pitchFamily="34" charset="0"/>
              </a:rPr>
              <a:t>Health T Levels</a:t>
            </a:r>
          </a:p>
          <a:p>
            <a:pPr algn="l">
              <a:lnSpc>
                <a:spcPct val="100000"/>
              </a:lnSpc>
              <a:spcBef>
                <a:spcPts val="600"/>
              </a:spcBef>
              <a:spcAft>
                <a:spcPts val="600"/>
              </a:spcAft>
            </a:pPr>
            <a:r>
              <a:rPr lang="en-GB" sz="1800" dirty="0">
                <a:latin typeface="Arial" panose="020B0604020202020204" pitchFamily="34" charset="0"/>
                <a:cs typeface="Arial" panose="020B0604020202020204" pitchFamily="34" charset="0"/>
              </a:rPr>
              <a:t>Employers of </a:t>
            </a:r>
            <a:r>
              <a:rPr lang="en-GB" sz="1800" b="1" dirty="0">
                <a:latin typeface="Arial" panose="020B0604020202020204" pitchFamily="34" charset="0"/>
                <a:cs typeface="Arial" panose="020B0604020202020204" pitchFamily="34" charset="0"/>
              </a:rPr>
              <a:t>all sizes </a:t>
            </a:r>
            <a:r>
              <a:rPr lang="en-GB" sz="1800" dirty="0">
                <a:latin typeface="Arial" panose="020B0604020202020204" pitchFamily="34" charset="0"/>
                <a:cs typeface="Arial" panose="020B0604020202020204" pitchFamily="34" charset="0"/>
              </a:rPr>
              <a:t>delivering industry placements for the </a:t>
            </a:r>
            <a:r>
              <a:rPr lang="en-GB" sz="1800" b="1" dirty="0">
                <a:latin typeface="Arial" panose="020B0604020202020204" pitchFamily="34" charset="0"/>
                <a:cs typeface="Arial" panose="020B0604020202020204" pitchFamily="34" charset="0"/>
              </a:rPr>
              <a:t>Health</a:t>
            </a:r>
            <a:r>
              <a:rPr lang="en-GB" sz="1800" dirty="0">
                <a:latin typeface="Arial" panose="020B0604020202020204" pitchFamily="34" charset="0"/>
                <a:cs typeface="Arial" panose="020B0604020202020204" pitchFamily="34" charset="0"/>
              </a:rPr>
              <a:t> T Level </a:t>
            </a:r>
          </a:p>
        </p:txBody>
      </p:sp>
      <p:grpSp>
        <p:nvGrpSpPr>
          <p:cNvPr id="23" name="Group 22">
            <a:extLst>
              <a:ext uri="{FF2B5EF4-FFF2-40B4-BE49-F238E27FC236}">
                <a16:creationId xmlns:a16="http://schemas.microsoft.com/office/drawing/2014/main" id="{AF8139D2-64D7-6125-46B8-A4678580780E}"/>
              </a:ext>
            </a:extLst>
          </p:cNvPr>
          <p:cNvGrpSpPr/>
          <p:nvPr/>
        </p:nvGrpSpPr>
        <p:grpSpPr>
          <a:xfrm>
            <a:off x="775404" y="3247559"/>
            <a:ext cx="695264" cy="699705"/>
            <a:chOff x="2399820" y="1053189"/>
            <a:chExt cx="1062328" cy="1062328"/>
          </a:xfrm>
        </p:grpSpPr>
        <p:sp>
          <p:nvSpPr>
            <p:cNvPr id="24" name="Oval 23">
              <a:extLst>
                <a:ext uri="{FF2B5EF4-FFF2-40B4-BE49-F238E27FC236}">
                  <a16:creationId xmlns:a16="http://schemas.microsoft.com/office/drawing/2014/main" id="{92BBA3D9-25DC-67D7-4387-FFD875C4447F}"/>
                </a:ext>
              </a:extLst>
            </p:cNvPr>
            <p:cNvSpPr/>
            <p:nvPr/>
          </p:nvSpPr>
          <p:spPr>
            <a:xfrm>
              <a:off x="2399820" y="1053189"/>
              <a:ext cx="1062328" cy="1062328"/>
            </a:xfrm>
            <a:prstGeom prst="ellipse">
              <a:avLst/>
            </a:prstGeom>
            <a:noFill/>
            <a:ln w="19050">
              <a:solidFill>
                <a:schemeClr val="accent5"/>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n-GB" dirty="0"/>
            </a:p>
          </p:txBody>
        </p:sp>
        <p:pic>
          <p:nvPicPr>
            <p:cNvPr id="25" name="Graphic 24" descr="Construction worker female with solid fill">
              <a:extLst>
                <a:ext uri="{FF2B5EF4-FFF2-40B4-BE49-F238E27FC236}">
                  <a16:creationId xmlns:a16="http://schemas.microsoft.com/office/drawing/2014/main" id="{689D262E-19D7-BD68-10F3-47A16D78874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73784" y="1127153"/>
              <a:ext cx="914400" cy="914400"/>
            </a:xfrm>
            <a:prstGeom prst="rect">
              <a:avLst/>
            </a:prstGeom>
          </p:spPr>
        </p:pic>
      </p:grpSp>
      <p:grpSp>
        <p:nvGrpSpPr>
          <p:cNvPr id="26" name="Group 25">
            <a:extLst>
              <a:ext uri="{FF2B5EF4-FFF2-40B4-BE49-F238E27FC236}">
                <a16:creationId xmlns:a16="http://schemas.microsoft.com/office/drawing/2014/main" id="{CBBDD225-2682-FB2A-2444-564615BCC250}"/>
              </a:ext>
            </a:extLst>
          </p:cNvPr>
          <p:cNvGrpSpPr/>
          <p:nvPr/>
        </p:nvGrpSpPr>
        <p:grpSpPr>
          <a:xfrm>
            <a:off x="770962" y="4256861"/>
            <a:ext cx="699706" cy="699706"/>
            <a:chOff x="6481709" y="1016490"/>
            <a:chExt cx="1062328" cy="1062328"/>
          </a:xfrm>
        </p:grpSpPr>
        <p:pic>
          <p:nvPicPr>
            <p:cNvPr id="27" name="Graphic 26" descr="Doctor male with solid fill">
              <a:extLst>
                <a:ext uri="{FF2B5EF4-FFF2-40B4-BE49-F238E27FC236}">
                  <a16:creationId xmlns:a16="http://schemas.microsoft.com/office/drawing/2014/main" id="{9730F91E-B4C8-EE69-CFAF-C94B6CF4C20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555673" y="1090454"/>
              <a:ext cx="914400" cy="914400"/>
            </a:xfrm>
            <a:prstGeom prst="rect">
              <a:avLst/>
            </a:prstGeom>
          </p:spPr>
        </p:pic>
        <p:sp>
          <p:nvSpPr>
            <p:cNvPr id="28" name="Oval 27">
              <a:extLst>
                <a:ext uri="{FF2B5EF4-FFF2-40B4-BE49-F238E27FC236}">
                  <a16:creationId xmlns:a16="http://schemas.microsoft.com/office/drawing/2014/main" id="{8FAE04EF-9B77-90BC-BF04-9F852C8BD2DE}"/>
                </a:ext>
              </a:extLst>
            </p:cNvPr>
            <p:cNvSpPr/>
            <p:nvPr/>
          </p:nvSpPr>
          <p:spPr>
            <a:xfrm>
              <a:off x="6481709" y="1016490"/>
              <a:ext cx="1062328" cy="1062328"/>
            </a:xfrm>
            <a:prstGeom prst="ellipse">
              <a:avLst/>
            </a:prstGeom>
            <a:noFill/>
            <a:ln w="19050">
              <a:solidFill>
                <a:schemeClr val="accent5"/>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n-GB" dirty="0"/>
            </a:p>
          </p:txBody>
        </p:sp>
      </p:grpSp>
      <p:grpSp>
        <p:nvGrpSpPr>
          <p:cNvPr id="29" name="Group 28">
            <a:extLst>
              <a:ext uri="{FF2B5EF4-FFF2-40B4-BE49-F238E27FC236}">
                <a16:creationId xmlns:a16="http://schemas.microsoft.com/office/drawing/2014/main" id="{7755ADEF-CBF5-E446-0675-5C288C82DBDD}"/>
              </a:ext>
            </a:extLst>
          </p:cNvPr>
          <p:cNvGrpSpPr/>
          <p:nvPr/>
        </p:nvGrpSpPr>
        <p:grpSpPr>
          <a:xfrm>
            <a:off x="767750" y="5266164"/>
            <a:ext cx="704015" cy="704015"/>
            <a:chOff x="9640872" y="1026475"/>
            <a:chExt cx="1062328" cy="1062328"/>
          </a:xfrm>
        </p:grpSpPr>
        <p:sp>
          <p:nvSpPr>
            <p:cNvPr id="30" name="Oval 29">
              <a:extLst>
                <a:ext uri="{FF2B5EF4-FFF2-40B4-BE49-F238E27FC236}">
                  <a16:creationId xmlns:a16="http://schemas.microsoft.com/office/drawing/2014/main" id="{B5ADCC84-F966-13DF-DD62-09EFE798029D}"/>
                </a:ext>
              </a:extLst>
            </p:cNvPr>
            <p:cNvSpPr/>
            <p:nvPr/>
          </p:nvSpPr>
          <p:spPr>
            <a:xfrm>
              <a:off x="9640872" y="1026475"/>
              <a:ext cx="1062328" cy="1062328"/>
            </a:xfrm>
            <a:prstGeom prst="ellipse">
              <a:avLst/>
            </a:prstGeom>
            <a:noFill/>
            <a:ln w="19050">
              <a:solidFill>
                <a:schemeClr val="accent5"/>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n-GB" dirty="0"/>
            </a:p>
          </p:txBody>
        </p:sp>
        <p:pic>
          <p:nvPicPr>
            <p:cNvPr id="31" name="Graphic 30" descr="Meeting with solid fill">
              <a:extLst>
                <a:ext uri="{FF2B5EF4-FFF2-40B4-BE49-F238E27FC236}">
                  <a16:creationId xmlns:a16="http://schemas.microsoft.com/office/drawing/2014/main" id="{41E6C354-09E3-9214-81D3-67286E8D7E3F}"/>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714836" y="1107168"/>
              <a:ext cx="914400" cy="914400"/>
            </a:xfrm>
            <a:prstGeom prst="rect">
              <a:avLst/>
            </a:prstGeom>
          </p:spPr>
        </p:pic>
      </p:grpSp>
    </p:spTree>
    <p:extLst>
      <p:ext uri="{BB962C8B-B14F-4D97-AF65-F5344CB8AC3E}">
        <p14:creationId xmlns:p14="http://schemas.microsoft.com/office/powerpoint/2010/main" val="24663970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96C2E-D8E3-7905-5BC7-C9535C79966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501C08E-0697-D24A-60EC-A261B9F7127B}"/>
              </a:ext>
            </a:extLst>
          </p:cNvPr>
          <p:cNvSpPr>
            <a:spLocks noGrp="1"/>
          </p:cNvSpPr>
          <p:nvPr>
            <p:ph type="title"/>
          </p:nvPr>
        </p:nvSpPr>
        <p:spPr>
          <a:xfrm>
            <a:off x="1149350" y="740730"/>
            <a:ext cx="9782221" cy="503663"/>
          </a:xfrm>
        </p:spPr>
        <p:txBody>
          <a:bodyPr/>
          <a:lstStyle/>
          <a:p>
            <a:r>
              <a:rPr lang="en-GB" dirty="0">
                <a:solidFill>
                  <a:srgbClr val="000000"/>
                </a:solidFill>
                <a:latin typeface="Arial"/>
                <a:cs typeface="Arial"/>
              </a:rPr>
              <a:t>Examples of how ESF is expected to be used</a:t>
            </a:r>
            <a:endParaRPr lang="en-US" sz="3200" dirty="0">
              <a:solidFill>
                <a:sysClr val="windowText" lastClr="000000"/>
              </a:solidFill>
            </a:endParaRPr>
          </a:p>
        </p:txBody>
      </p:sp>
      <p:sp>
        <p:nvSpPr>
          <p:cNvPr id="6" name="Text Placeholder 2">
            <a:extLst>
              <a:ext uri="{FF2B5EF4-FFF2-40B4-BE49-F238E27FC236}">
                <a16:creationId xmlns:a16="http://schemas.microsoft.com/office/drawing/2014/main" id="{22065612-6A28-5A12-E0AD-82C5A8CE5833}"/>
              </a:ext>
            </a:extLst>
          </p:cNvPr>
          <p:cNvSpPr txBox="1">
            <a:spLocks/>
          </p:cNvSpPr>
          <p:nvPr/>
        </p:nvSpPr>
        <p:spPr>
          <a:xfrm>
            <a:off x="7098891" y="1170039"/>
            <a:ext cx="4562168" cy="5034309"/>
          </a:xfrm>
          <a:prstGeom prst="rect">
            <a:avLst/>
          </a:prstGeom>
          <a:ln>
            <a:noFill/>
          </a:ln>
        </p:spPr>
        <p:style>
          <a:lnRef idx="2">
            <a:schemeClr val="accent5"/>
          </a:lnRef>
          <a:fillRef idx="1">
            <a:schemeClr val="lt1"/>
          </a:fillRef>
          <a:effectRef idx="0">
            <a:schemeClr val="accent5"/>
          </a:effectRef>
          <a:fontRef idx="minor">
            <a:schemeClr val="dk1"/>
          </a:fontRef>
        </p:style>
        <p:txBody>
          <a:bodyPr lIns="91440" tIns="45720" rIns="91440" bIns="45720" anchor="t">
            <a:noAutofit/>
          </a:bodyPr>
          <a:lstStyle>
            <a:lvl1pPr marL="107818" indent="-107818" algn="ctr">
              <a:lnSpc>
                <a:spcPct val="140000"/>
              </a:lnSpc>
              <a:spcBef>
                <a:spcPts val="0"/>
              </a:spcBef>
              <a:spcAft>
                <a:spcPts val="1092"/>
              </a:spcAft>
              <a:buFont typeface="Arial" panose="020B0604020202020204" pitchFamily="34" charset="0"/>
              <a:buChar char="•"/>
              <a:tabLst/>
              <a:defRPr lang="en-US" sz="1001" b="0" i="0" kern="1200" spc="3" dirty="0" smtClean="0">
                <a:solidFill>
                  <a:schemeClr val="tx1"/>
                </a:solidFill>
                <a:latin typeface="Courier" pitchFamily="2" charset="0"/>
                <a:ea typeface="+mn-ea"/>
                <a:cs typeface="Courier New"/>
              </a:defRPr>
            </a:lvl1pPr>
            <a:lvl2pPr marL="7316" marR="3081" algn="ctr" defTabSz="554492" rtl="0" eaLnBrk="1" latinLnBrk="0" hangingPunct="1">
              <a:lnSpc>
                <a:spcPct val="120000"/>
              </a:lnSpc>
              <a:spcBef>
                <a:spcPts val="0"/>
              </a:spcBef>
              <a:spcAft>
                <a:spcPts val="364"/>
              </a:spcAft>
              <a:defRPr lang="en-US" sz="1001" b="0" i="0" kern="1200" spc="3" dirty="0" smtClean="0">
                <a:solidFill>
                  <a:schemeClr val="tx1"/>
                </a:solidFill>
                <a:latin typeface="Courier" pitchFamily="2" charset="0"/>
                <a:ea typeface="+mn-ea"/>
                <a:cs typeface="Courier New"/>
              </a:defRPr>
            </a:lvl2pPr>
            <a:lvl3pPr marL="180595" marR="3081" indent="-173279" algn="ctr" defTabSz="554492" rtl="0" eaLnBrk="1" latinLnBrk="0" hangingPunct="1">
              <a:lnSpc>
                <a:spcPct val="118300"/>
              </a:lnSpc>
              <a:spcBef>
                <a:spcPts val="58"/>
              </a:spcBef>
              <a:buFont typeface="Arial" panose="020B0604020202020204" pitchFamily="34" charset="0"/>
              <a:buChar char="•"/>
              <a:defRPr lang="en-US" sz="1092" b="0" i="0" kern="1200" spc="3" dirty="0" smtClean="0">
                <a:solidFill>
                  <a:schemeClr val="tx1"/>
                </a:solidFill>
                <a:latin typeface="Courier" pitchFamily="2" charset="0"/>
                <a:ea typeface="+mn-ea"/>
                <a:cs typeface="Courier New"/>
              </a:defRPr>
            </a:lvl3pPr>
            <a:lvl4pPr marL="180595" marR="3081" indent="-173279" algn="ctr" defTabSz="554492" rtl="0" eaLnBrk="1" latinLnBrk="0" hangingPunct="1">
              <a:lnSpc>
                <a:spcPct val="118300"/>
              </a:lnSpc>
              <a:spcBef>
                <a:spcPts val="58"/>
              </a:spcBef>
              <a:buFont typeface="Arial" panose="020B0604020202020204" pitchFamily="34" charset="0"/>
              <a:buChar char="•"/>
              <a:defRPr lang="en-US" sz="1092" kern="1200" spc="3" dirty="0" smtClean="0">
                <a:solidFill>
                  <a:schemeClr val="tx1"/>
                </a:solidFill>
                <a:latin typeface="Courier New"/>
                <a:ea typeface="+mn-ea"/>
                <a:cs typeface="Courier New"/>
              </a:defRPr>
            </a:lvl4pPr>
            <a:lvl5pPr marL="7316" marR="3081" algn="ctr" defTabSz="554492" rtl="0" eaLnBrk="1" latinLnBrk="0" hangingPunct="1">
              <a:lnSpc>
                <a:spcPct val="118300"/>
              </a:lnSpc>
              <a:spcBef>
                <a:spcPts val="58"/>
              </a:spcBef>
              <a:defRPr lang="en-US" sz="1092" kern="1200" spc="3" dirty="0" smtClean="0">
                <a:solidFill>
                  <a:schemeClr val="tx1"/>
                </a:solidFill>
                <a:latin typeface="Courier New"/>
                <a:ea typeface="+mn-ea"/>
                <a:cs typeface="Courier New"/>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pPr marL="0" indent="0" algn="l">
              <a:lnSpc>
                <a:spcPct val="100000"/>
              </a:lnSpc>
              <a:spcBef>
                <a:spcPts val="600"/>
              </a:spcBef>
              <a:spcAft>
                <a:spcPts val="1200"/>
              </a:spcAft>
              <a:buNone/>
            </a:pPr>
            <a:r>
              <a:rPr lang="en-GB" sz="1600" b="1" dirty="0">
                <a:solidFill>
                  <a:srgbClr val="E8472B"/>
                </a:solidFill>
                <a:latin typeface="Arial"/>
                <a:cs typeface="Arial"/>
              </a:rPr>
              <a:t>Construction: </a:t>
            </a:r>
          </a:p>
          <a:p>
            <a:pPr algn="l">
              <a:lnSpc>
                <a:spcPct val="100000"/>
              </a:lnSpc>
              <a:spcAft>
                <a:spcPts val="0"/>
              </a:spcAft>
            </a:pPr>
            <a:r>
              <a:rPr lang="en-GB" sz="1600" dirty="0">
                <a:latin typeface="Arial"/>
                <a:cs typeface="Arial"/>
              </a:rPr>
              <a:t> Purchase of PPE: hard hats, boots, gloves</a:t>
            </a:r>
          </a:p>
          <a:p>
            <a:pPr algn="l">
              <a:lnSpc>
                <a:spcPct val="100000"/>
              </a:lnSpc>
              <a:spcAft>
                <a:spcPts val="0"/>
              </a:spcAft>
            </a:pPr>
            <a:r>
              <a:rPr lang="en-GB" sz="1600" dirty="0">
                <a:latin typeface="Arial"/>
                <a:cs typeface="Arial"/>
              </a:rPr>
              <a:t> Laptop and toolkits to enable participation in works</a:t>
            </a:r>
          </a:p>
          <a:p>
            <a:pPr marL="107315" indent="-107315" algn="l">
              <a:lnSpc>
                <a:spcPct val="100000"/>
              </a:lnSpc>
              <a:spcAft>
                <a:spcPts val="0"/>
              </a:spcAft>
            </a:pPr>
            <a:r>
              <a:rPr lang="en-GB" sz="1600" dirty="0">
                <a:latin typeface="Arial"/>
                <a:cs typeface="Arial"/>
              </a:rPr>
              <a:t> The cost of Construction Skills Certification Scheme cards</a:t>
            </a:r>
          </a:p>
          <a:p>
            <a:pPr marL="0" indent="0" algn="l">
              <a:lnSpc>
                <a:spcPct val="100000"/>
              </a:lnSpc>
              <a:spcAft>
                <a:spcPts val="0"/>
              </a:spcAft>
              <a:buNone/>
            </a:pPr>
            <a:endParaRPr lang="en-GB" sz="1600" dirty="0">
              <a:latin typeface="Arial"/>
              <a:cs typeface="Arial"/>
            </a:endParaRPr>
          </a:p>
          <a:p>
            <a:pPr marL="0" indent="0" algn="l">
              <a:lnSpc>
                <a:spcPct val="100000"/>
              </a:lnSpc>
              <a:spcBef>
                <a:spcPts val="600"/>
              </a:spcBef>
              <a:spcAft>
                <a:spcPts val="1200"/>
              </a:spcAft>
              <a:buNone/>
            </a:pPr>
            <a:r>
              <a:rPr lang="en-GB" sz="1600" b="1" dirty="0">
                <a:solidFill>
                  <a:srgbClr val="E8472B"/>
                </a:solidFill>
                <a:latin typeface="Arial"/>
                <a:cs typeface="Arial"/>
              </a:rPr>
              <a:t>Health:</a:t>
            </a:r>
          </a:p>
          <a:p>
            <a:pPr algn="l">
              <a:lnSpc>
                <a:spcPct val="100000"/>
              </a:lnSpc>
              <a:spcAft>
                <a:spcPts val="0"/>
              </a:spcAft>
            </a:pPr>
            <a:r>
              <a:rPr lang="en-GB" sz="1600" dirty="0">
                <a:latin typeface="Arial"/>
                <a:cs typeface="Arial"/>
              </a:rPr>
              <a:t>Occupational health screening and DBS checks</a:t>
            </a:r>
          </a:p>
          <a:p>
            <a:pPr algn="l">
              <a:lnSpc>
                <a:spcPct val="100000"/>
              </a:lnSpc>
              <a:spcAft>
                <a:spcPts val="0"/>
              </a:spcAft>
            </a:pPr>
            <a:r>
              <a:rPr lang="en-GB" sz="1600" dirty="0">
                <a:latin typeface="Arial"/>
                <a:cs typeface="Arial"/>
              </a:rPr>
              <a:t>Mandatory vaccinations</a:t>
            </a:r>
          </a:p>
          <a:p>
            <a:pPr algn="l">
              <a:lnSpc>
                <a:spcPct val="100000"/>
              </a:lnSpc>
              <a:spcAft>
                <a:spcPts val="0"/>
              </a:spcAft>
            </a:pPr>
            <a:endParaRPr lang="en-GB" sz="1600" dirty="0">
              <a:latin typeface="Arial"/>
              <a:cs typeface="Arial"/>
            </a:endParaRPr>
          </a:p>
          <a:p>
            <a:pPr marL="0" indent="0" algn="l">
              <a:lnSpc>
                <a:spcPct val="100000"/>
              </a:lnSpc>
              <a:spcBef>
                <a:spcPts val="600"/>
              </a:spcBef>
              <a:spcAft>
                <a:spcPts val="1200"/>
              </a:spcAft>
              <a:buNone/>
            </a:pPr>
            <a:r>
              <a:rPr lang="en-GB" sz="1600" b="1" dirty="0">
                <a:solidFill>
                  <a:srgbClr val="E8472B"/>
                </a:solidFill>
                <a:latin typeface="Arial"/>
                <a:cs typeface="Arial"/>
              </a:rPr>
              <a:t>SMEs:</a:t>
            </a:r>
          </a:p>
          <a:p>
            <a:pPr marL="0" indent="0" algn="l">
              <a:lnSpc>
                <a:spcPct val="100000"/>
              </a:lnSpc>
              <a:spcAft>
                <a:spcPts val="0"/>
              </a:spcAft>
              <a:buNone/>
            </a:pPr>
            <a:r>
              <a:rPr lang="en-GB" sz="1600" dirty="0">
                <a:latin typeface="Arial"/>
                <a:cs typeface="Arial"/>
              </a:rPr>
              <a:t>• Software and licences for IT systems</a:t>
            </a:r>
          </a:p>
          <a:p>
            <a:pPr marL="0" indent="0" algn="l">
              <a:lnSpc>
                <a:spcPct val="100000"/>
              </a:lnSpc>
              <a:spcAft>
                <a:spcPts val="0"/>
              </a:spcAft>
              <a:buNone/>
            </a:pPr>
            <a:r>
              <a:rPr lang="en-GB" sz="1600" dirty="0">
                <a:latin typeface="Arial"/>
                <a:cs typeface="Arial"/>
              </a:rPr>
              <a:t>• Staff time</a:t>
            </a:r>
          </a:p>
          <a:p>
            <a:pPr marL="0" indent="0" algn="l">
              <a:lnSpc>
                <a:spcPct val="100000"/>
              </a:lnSpc>
              <a:spcAft>
                <a:spcPts val="0"/>
              </a:spcAft>
              <a:buNone/>
            </a:pPr>
            <a:r>
              <a:rPr lang="en-GB" sz="1600" dirty="0">
                <a:latin typeface="Arial"/>
                <a:cs typeface="Arial"/>
              </a:rPr>
              <a:t>• Liability insurance for student participation</a:t>
            </a:r>
          </a:p>
          <a:p>
            <a:pPr algn="l">
              <a:lnSpc>
                <a:spcPct val="100000"/>
              </a:lnSpc>
              <a:spcAft>
                <a:spcPts val="0"/>
              </a:spcAft>
            </a:pPr>
            <a:r>
              <a:rPr lang="en-GB" sz="1600" dirty="0">
                <a:latin typeface="Arial"/>
                <a:cs typeface="Arial"/>
              </a:rPr>
              <a:t>Scrubs and ID badges</a:t>
            </a:r>
          </a:p>
          <a:p>
            <a:pPr marL="0" indent="0" algn="l">
              <a:lnSpc>
                <a:spcPct val="100000"/>
              </a:lnSpc>
              <a:spcAft>
                <a:spcPts val="0"/>
              </a:spcAft>
              <a:buNone/>
            </a:pPr>
            <a:r>
              <a:rPr lang="en-GB" sz="2000" dirty="0">
                <a:latin typeface="Arial"/>
                <a:cs typeface="Arial"/>
              </a:rPr>
              <a:t> </a:t>
            </a:r>
          </a:p>
        </p:txBody>
      </p:sp>
      <p:grpSp>
        <p:nvGrpSpPr>
          <p:cNvPr id="9" name="Group 8">
            <a:extLst>
              <a:ext uri="{FF2B5EF4-FFF2-40B4-BE49-F238E27FC236}">
                <a16:creationId xmlns:a16="http://schemas.microsoft.com/office/drawing/2014/main" id="{A3A6522C-6A91-182E-86C1-8A345DDA268E}"/>
              </a:ext>
            </a:extLst>
          </p:cNvPr>
          <p:cNvGrpSpPr/>
          <p:nvPr/>
        </p:nvGrpSpPr>
        <p:grpSpPr>
          <a:xfrm>
            <a:off x="1149350" y="1170039"/>
            <a:ext cx="5585747" cy="5535782"/>
            <a:chOff x="-36406" y="-106086"/>
            <a:chExt cx="5962319" cy="2495597"/>
          </a:xfrm>
        </p:grpSpPr>
        <p:sp>
          <p:nvSpPr>
            <p:cNvPr id="10" name="Rectangle 9">
              <a:extLst>
                <a:ext uri="{FF2B5EF4-FFF2-40B4-BE49-F238E27FC236}">
                  <a16:creationId xmlns:a16="http://schemas.microsoft.com/office/drawing/2014/main" id="{7E2F386F-6E70-1109-4049-DE706C873896}"/>
                </a:ext>
              </a:extLst>
            </p:cNvPr>
            <p:cNvSpPr/>
            <p:nvPr/>
          </p:nvSpPr>
          <p:spPr>
            <a:xfrm>
              <a:off x="-36406" y="-106086"/>
              <a:ext cx="5962319" cy="2495597"/>
            </a:xfrm>
            <a:prstGeom prst="rect">
              <a:avLst/>
            </a:prstGeom>
            <a:solidFill>
              <a:srgbClr val="E8472B"/>
            </a:solidFill>
          </p:spPr>
          <p:style>
            <a:lnRef idx="2">
              <a:schemeClr val="accent5"/>
            </a:lnRef>
            <a:fillRef idx="1">
              <a:schemeClr val="lt1"/>
            </a:fillRef>
            <a:effectRef idx="0">
              <a:schemeClr val="accent5"/>
            </a:effectRef>
            <a:fontRef idx="minor">
              <a:schemeClr val="dk2">
                <a:hueOff val="0"/>
                <a:satOff val="0"/>
                <a:lumOff val="0"/>
                <a:alphaOff val="0"/>
              </a:schemeClr>
            </a:fontRef>
          </p:style>
          <p:txBody>
            <a:bodyPr/>
            <a:lstStyle/>
            <a:p>
              <a:endParaRPr lang="en-GB" sz="1600" dirty="0"/>
            </a:p>
          </p:txBody>
        </p:sp>
        <p:sp>
          <p:nvSpPr>
            <p:cNvPr id="11" name="TextBox 10">
              <a:extLst>
                <a:ext uri="{FF2B5EF4-FFF2-40B4-BE49-F238E27FC236}">
                  <a16:creationId xmlns:a16="http://schemas.microsoft.com/office/drawing/2014/main" id="{4CAF16A1-9C28-57B3-BE89-E9E84EA3E8CD}"/>
                </a:ext>
              </a:extLst>
            </p:cNvPr>
            <p:cNvSpPr txBox="1"/>
            <p:nvPr/>
          </p:nvSpPr>
          <p:spPr>
            <a:xfrm>
              <a:off x="82162" y="-106086"/>
              <a:ext cx="5770285" cy="2495596"/>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102870" tIns="102870" rIns="102870" bIns="102870" numCol="1" spcCol="1270" anchor="ctr" anchorCtr="0">
              <a:noAutofit/>
            </a:bodyPr>
            <a:lstStyle/>
            <a:p>
              <a:pPr lvl="0"/>
              <a:r>
                <a:rPr lang="en-US" sz="1600" dirty="0">
                  <a:solidFill>
                    <a:schemeClr val="bg1"/>
                  </a:solidFill>
                  <a:latin typeface="Arial" panose="020B0604020202020204" pitchFamily="34" charset="0"/>
                  <a:cs typeface="Arial" panose="020B0604020202020204" pitchFamily="34" charset="0"/>
                </a:rPr>
                <a:t>The ESF is not a full cost recovery fund. The DfE expects employers to contribute in-kind some associated costs.</a:t>
              </a:r>
              <a:br>
                <a:rPr lang="en-US" sz="1600" dirty="0">
                  <a:solidFill>
                    <a:schemeClr val="bg1"/>
                  </a:solidFill>
                  <a:latin typeface="Arial" panose="020B0604020202020204" pitchFamily="34" charset="0"/>
                  <a:cs typeface="Arial" panose="020B0604020202020204" pitchFamily="34" charset="0"/>
                </a:rPr>
              </a:br>
              <a:endParaRPr lang="en-US" sz="1600" dirty="0">
                <a:solidFill>
                  <a:schemeClr val="bg1"/>
                </a:solidFill>
                <a:latin typeface="Arial" panose="020B0604020202020204" pitchFamily="34" charset="0"/>
                <a:cs typeface="Arial" panose="020B0604020202020204" pitchFamily="34" charset="0"/>
              </a:endParaRPr>
            </a:p>
            <a:p>
              <a:pPr lvl="0"/>
              <a:r>
                <a:rPr lang="en-US" sz="1600" dirty="0">
                  <a:solidFill>
                    <a:schemeClr val="bg1"/>
                  </a:solidFill>
                  <a:latin typeface="Arial" panose="020B0604020202020204" pitchFamily="34" charset="0"/>
                  <a:cs typeface="Arial" panose="020B0604020202020204" pitchFamily="34" charset="0"/>
                </a:rPr>
                <a:t>Providers will need to make strategic decisions based on local priorities and need. They may consider partially funding requests to enable the funding to go further.</a:t>
              </a:r>
              <a:br>
                <a:rPr lang="en-US" sz="1600" dirty="0">
                  <a:solidFill>
                    <a:schemeClr val="bg1"/>
                  </a:solidFill>
                  <a:latin typeface="Arial" panose="020B0604020202020204" pitchFamily="34" charset="0"/>
                  <a:cs typeface="Arial" panose="020B0604020202020204" pitchFamily="34" charset="0"/>
                </a:rPr>
              </a:br>
              <a:endParaRPr lang="en-US" sz="1600" dirty="0">
                <a:solidFill>
                  <a:schemeClr val="bg1"/>
                </a:solidFill>
                <a:latin typeface="Arial" panose="020B0604020202020204" pitchFamily="34" charset="0"/>
                <a:cs typeface="Arial" panose="020B0604020202020204" pitchFamily="34" charset="0"/>
              </a:endParaRPr>
            </a:p>
            <a:p>
              <a:pPr lvl="0"/>
              <a:r>
                <a:rPr lang="en-US" sz="1600" dirty="0">
                  <a:solidFill>
                    <a:schemeClr val="bg1"/>
                  </a:solidFill>
                  <a:latin typeface="Arial" panose="020B0604020202020204" pitchFamily="34" charset="0"/>
                  <a:cs typeface="Arial" panose="020B0604020202020204" pitchFamily="34" charset="0"/>
                </a:rPr>
                <a:t>Please note - not all local providers may have opted into the ESF. If they have not opted into the fund, you will not be able to claim the ESF from that provider. </a:t>
              </a:r>
              <a:br>
                <a:rPr lang="en-US" sz="1600" dirty="0">
                  <a:solidFill>
                    <a:schemeClr val="bg1"/>
                  </a:solidFill>
                  <a:latin typeface="Arial" panose="020B0604020202020204" pitchFamily="34" charset="0"/>
                  <a:cs typeface="Arial" panose="020B0604020202020204" pitchFamily="34" charset="0"/>
                </a:rPr>
              </a:br>
              <a:endParaRPr lang="en-US" sz="1600" dirty="0">
                <a:solidFill>
                  <a:schemeClr val="bg1"/>
                </a:solidFill>
                <a:latin typeface="Arial" panose="020B0604020202020204" pitchFamily="34" charset="0"/>
                <a:cs typeface="Arial" panose="020B0604020202020204" pitchFamily="34" charset="0"/>
              </a:endParaRPr>
            </a:p>
            <a:p>
              <a:pPr lvl="0"/>
              <a:r>
                <a:rPr lang="en-US" sz="1600" dirty="0">
                  <a:solidFill>
                    <a:schemeClr val="bg1"/>
                  </a:solidFill>
                  <a:latin typeface="Arial" panose="020B0604020202020204" pitchFamily="34" charset="0"/>
                  <a:cs typeface="Arial" panose="020B0604020202020204" pitchFamily="34" charset="0"/>
                </a:rPr>
                <a:t>The aim is to help employers overcome barriers to engagement or expansion. </a:t>
              </a:r>
              <a:br>
                <a:rPr lang="en-US" sz="1600" dirty="0">
                  <a:solidFill>
                    <a:schemeClr val="bg1"/>
                  </a:solidFill>
                  <a:latin typeface="Arial" panose="020B0604020202020204" pitchFamily="34" charset="0"/>
                  <a:cs typeface="Arial" panose="020B0604020202020204" pitchFamily="34" charset="0"/>
                </a:rPr>
              </a:br>
              <a:endParaRPr lang="en-US" sz="1600" dirty="0">
                <a:solidFill>
                  <a:schemeClr val="bg1"/>
                </a:solidFill>
                <a:latin typeface="Arial" panose="020B0604020202020204" pitchFamily="34" charset="0"/>
                <a:cs typeface="Arial" panose="020B0604020202020204" pitchFamily="34" charset="0"/>
              </a:endParaRPr>
            </a:p>
            <a:p>
              <a:pPr lvl="0"/>
              <a:r>
                <a:rPr lang="en-US" sz="1600" dirty="0">
                  <a:solidFill>
                    <a:schemeClr val="bg1"/>
                  </a:solidFill>
                  <a:latin typeface="Arial" panose="020B0604020202020204" pitchFamily="34" charset="0"/>
                  <a:cs typeface="Arial" panose="020B0604020202020204" pitchFamily="34" charset="0"/>
                </a:rPr>
                <a:t>In some circumstances, the T Level provider can claim funding on your behalf, for example paying for: CSCS cards, PPE, Computer equipment.</a:t>
              </a:r>
            </a:p>
            <a:p>
              <a:endParaRPr lang="en-US" sz="1600" dirty="0">
                <a:solidFill>
                  <a:schemeClr val="bg1"/>
                </a:solidFill>
                <a:latin typeface="Arial" panose="020B0604020202020204" pitchFamily="34" charset="0"/>
                <a:cs typeface="Arial" panose="020B0604020202020204" pitchFamily="34" charset="0"/>
              </a:endParaRPr>
            </a:p>
            <a:p>
              <a:pPr lvl="0"/>
              <a:r>
                <a:rPr lang="en-US" sz="1600" dirty="0">
                  <a:solidFill>
                    <a:schemeClr val="bg1"/>
                  </a:solidFill>
                  <a:latin typeface="Arial" panose="020B0604020202020204" pitchFamily="34" charset="0"/>
                  <a:cs typeface="Arial" panose="020B0604020202020204" pitchFamily="34" charset="0"/>
                </a:rPr>
                <a:t>When funding equipment, we expect employers to use the same equipment for industry placement students in subsequent years. </a:t>
              </a:r>
            </a:p>
          </p:txBody>
        </p:sp>
      </p:grpSp>
    </p:spTree>
    <p:extLst>
      <p:ext uri="{BB962C8B-B14F-4D97-AF65-F5344CB8AC3E}">
        <p14:creationId xmlns:p14="http://schemas.microsoft.com/office/powerpoint/2010/main" val="58285027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B8B470-E3A0-E397-02B3-3F082119D6F1}"/>
            </a:ext>
          </a:extLst>
        </p:cNvPr>
        <p:cNvGrpSpPr/>
        <p:nvPr/>
      </p:nvGrpSpPr>
      <p:grpSpPr>
        <a:xfrm>
          <a:off x="0" y="0"/>
          <a:ext cx="0" cy="0"/>
          <a:chOff x="0" y="0"/>
          <a:chExt cx="0" cy="0"/>
        </a:xfrm>
      </p:grpSpPr>
      <p:sp>
        <p:nvSpPr>
          <p:cNvPr id="7" name="Text Placeholder 2">
            <a:extLst>
              <a:ext uri="{FF2B5EF4-FFF2-40B4-BE49-F238E27FC236}">
                <a16:creationId xmlns:a16="http://schemas.microsoft.com/office/drawing/2014/main" id="{1CAE8F0A-4FED-5A86-8803-D67CCDE11E10}"/>
              </a:ext>
            </a:extLst>
          </p:cNvPr>
          <p:cNvSpPr txBox="1">
            <a:spLocks/>
          </p:cNvSpPr>
          <p:nvPr/>
        </p:nvSpPr>
        <p:spPr>
          <a:xfrm>
            <a:off x="1430421" y="1246884"/>
            <a:ext cx="9606178" cy="714766"/>
          </a:xfrm>
          <a:prstGeom prst="rect">
            <a:avLst/>
          </a:prstGeom>
        </p:spPr>
        <p:style>
          <a:lnRef idx="2">
            <a:schemeClr val="accent5"/>
          </a:lnRef>
          <a:fillRef idx="1">
            <a:schemeClr val="lt1"/>
          </a:fillRef>
          <a:effectRef idx="0">
            <a:schemeClr val="accent5"/>
          </a:effectRef>
          <a:fontRef idx="minor">
            <a:schemeClr val="dk1"/>
          </a:fontRef>
        </p:style>
        <p:txBody>
          <a:bodyPr>
            <a:noAutofit/>
          </a:bodyPr>
          <a:lstStyle>
            <a:lvl1pPr marL="107818" indent="-107818" algn="ctr">
              <a:lnSpc>
                <a:spcPct val="140000"/>
              </a:lnSpc>
              <a:spcBef>
                <a:spcPts val="0"/>
              </a:spcBef>
              <a:spcAft>
                <a:spcPts val="1092"/>
              </a:spcAft>
              <a:buFont typeface="Arial" panose="020B0604020202020204" pitchFamily="34" charset="0"/>
              <a:buChar char="•"/>
              <a:tabLst/>
              <a:defRPr lang="en-US" sz="1001" b="0" i="0" kern="1200" spc="3" dirty="0" smtClean="0">
                <a:solidFill>
                  <a:schemeClr val="tx1"/>
                </a:solidFill>
                <a:latin typeface="Courier" pitchFamily="2" charset="0"/>
                <a:ea typeface="+mn-ea"/>
                <a:cs typeface="Courier New"/>
              </a:defRPr>
            </a:lvl1pPr>
            <a:lvl2pPr marL="7316" marR="3081" algn="ctr" defTabSz="554492" rtl="0" eaLnBrk="1" latinLnBrk="0" hangingPunct="1">
              <a:lnSpc>
                <a:spcPct val="120000"/>
              </a:lnSpc>
              <a:spcBef>
                <a:spcPts val="0"/>
              </a:spcBef>
              <a:spcAft>
                <a:spcPts val="364"/>
              </a:spcAft>
              <a:defRPr lang="en-US" sz="1001" b="0" i="0" kern="1200" spc="3" dirty="0" smtClean="0">
                <a:solidFill>
                  <a:schemeClr val="tx1"/>
                </a:solidFill>
                <a:latin typeface="Courier" pitchFamily="2" charset="0"/>
                <a:ea typeface="+mn-ea"/>
                <a:cs typeface="Courier New"/>
              </a:defRPr>
            </a:lvl2pPr>
            <a:lvl3pPr marL="180595" marR="3081" indent="-173279" algn="ctr" defTabSz="554492" rtl="0" eaLnBrk="1" latinLnBrk="0" hangingPunct="1">
              <a:lnSpc>
                <a:spcPct val="118300"/>
              </a:lnSpc>
              <a:spcBef>
                <a:spcPts val="58"/>
              </a:spcBef>
              <a:buFont typeface="Arial" panose="020B0604020202020204" pitchFamily="34" charset="0"/>
              <a:buChar char="•"/>
              <a:defRPr lang="en-US" sz="1092" b="0" i="0" kern="1200" spc="3" dirty="0" smtClean="0">
                <a:solidFill>
                  <a:schemeClr val="tx1"/>
                </a:solidFill>
                <a:latin typeface="Courier" pitchFamily="2" charset="0"/>
                <a:ea typeface="+mn-ea"/>
                <a:cs typeface="Courier New"/>
              </a:defRPr>
            </a:lvl3pPr>
            <a:lvl4pPr marL="180595" marR="3081" indent="-173279" algn="ctr" defTabSz="554492" rtl="0" eaLnBrk="1" latinLnBrk="0" hangingPunct="1">
              <a:lnSpc>
                <a:spcPct val="118300"/>
              </a:lnSpc>
              <a:spcBef>
                <a:spcPts val="58"/>
              </a:spcBef>
              <a:buFont typeface="Arial" panose="020B0604020202020204" pitchFamily="34" charset="0"/>
              <a:buChar char="•"/>
              <a:defRPr lang="en-US" sz="1092" kern="1200" spc="3" dirty="0" smtClean="0">
                <a:solidFill>
                  <a:schemeClr val="tx1"/>
                </a:solidFill>
                <a:latin typeface="Courier New"/>
                <a:ea typeface="+mn-ea"/>
                <a:cs typeface="Courier New"/>
              </a:defRPr>
            </a:lvl4pPr>
            <a:lvl5pPr marL="7316" marR="3081" algn="ctr" defTabSz="554492" rtl="0" eaLnBrk="1" latinLnBrk="0" hangingPunct="1">
              <a:lnSpc>
                <a:spcPct val="118300"/>
              </a:lnSpc>
              <a:spcBef>
                <a:spcPts val="58"/>
              </a:spcBef>
              <a:defRPr lang="en-US" sz="1092" kern="1200" spc="3" dirty="0" smtClean="0">
                <a:solidFill>
                  <a:schemeClr val="tx1"/>
                </a:solidFill>
                <a:latin typeface="Courier New"/>
                <a:ea typeface="+mn-ea"/>
                <a:cs typeface="Courier New"/>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pPr marL="342900" indent="-342900" algn="l">
              <a:lnSpc>
                <a:spcPct val="100000"/>
              </a:lnSpc>
              <a:spcBef>
                <a:spcPts val="600"/>
              </a:spcBef>
              <a:spcAft>
                <a:spcPts val="600"/>
              </a:spcAft>
              <a:buFont typeface="+mj-lt"/>
              <a:buAutoNum type="arabicPeriod"/>
            </a:pPr>
            <a:r>
              <a:rPr lang="en-GB" sz="1800" dirty="0">
                <a:latin typeface="Arial" panose="020B0604020202020204" pitchFamily="34" charset="0"/>
                <a:cs typeface="Arial" panose="020B0604020202020204" pitchFamily="34" charset="0"/>
              </a:rPr>
              <a:t>Contact a T Level provider about their allocation. Providers set their own rules on spending, so clarify what is and is not possible first. Guidance on the ESF fund is </a:t>
            </a:r>
            <a:r>
              <a:rPr lang="en-GB" sz="1800" dirty="0">
                <a:latin typeface="Arial" panose="020B0604020202020204" pitchFamily="34" charset="0"/>
                <a:cs typeface="Arial" panose="020B0604020202020204" pitchFamily="34" charset="0"/>
                <a:hlinkClick r:id="rId3"/>
              </a:rPr>
              <a:t>here</a:t>
            </a:r>
            <a:r>
              <a:rPr lang="en-GB" sz="1800" dirty="0">
                <a:latin typeface="Arial" panose="020B0604020202020204" pitchFamily="34" charset="0"/>
                <a:cs typeface="Arial" panose="020B0604020202020204" pitchFamily="34" charset="0"/>
              </a:rPr>
              <a:t>.</a:t>
            </a:r>
            <a:endParaRPr lang="en-GB" sz="4800" dirty="0">
              <a:solidFill>
                <a:schemeClr val="bg2"/>
              </a:solidFill>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3E9850D1-C6EF-B6FB-01A7-528D36EEE962}"/>
              </a:ext>
            </a:extLst>
          </p:cNvPr>
          <p:cNvSpPr>
            <a:spLocks noGrp="1"/>
          </p:cNvSpPr>
          <p:nvPr>
            <p:ph type="title"/>
          </p:nvPr>
        </p:nvSpPr>
        <p:spPr>
          <a:xfrm>
            <a:off x="1149350" y="528078"/>
            <a:ext cx="9782221" cy="503663"/>
          </a:xfrm>
        </p:spPr>
        <p:txBody>
          <a:bodyPr/>
          <a:lstStyle/>
          <a:p>
            <a:r>
              <a:rPr lang="en-GB" dirty="0"/>
              <a:t>How to access and claim the funding</a:t>
            </a:r>
          </a:p>
        </p:txBody>
      </p:sp>
      <p:sp>
        <p:nvSpPr>
          <p:cNvPr id="5" name="Text Placeholder 2">
            <a:extLst>
              <a:ext uri="{FF2B5EF4-FFF2-40B4-BE49-F238E27FC236}">
                <a16:creationId xmlns:a16="http://schemas.microsoft.com/office/drawing/2014/main" id="{09F7ED89-3113-2F8B-C3B6-E03F0147FF3F}"/>
              </a:ext>
            </a:extLst>
          </p:cNvPr>
          <p:cNvSpPr txBox="1">
            <a:spLocks/>
          </p:cNvSpPr>
          <p:nvPr/>
        </p:nvSpPr>
        <p:spPr>
          <a:xfrm>
            <a:off x="1430420" y="2088459"/>
            <a:ext cx="9606178" cy="1016248"/>
          </a:xfrm>
          <a:prstGeom prst="rect">
            <a:avLst/>
          </a:prstGeom>
        </p:spPr>
        <p:style>
          <a:lnRef idx="2">
            <a:schemeClr val="accent5"/>
          </a:lnRef>
          <a:fillRef idx="1">
            <a:schemeClr val="lt1"/>
          </a:fillRef>
          <a:effectRef idx="0">
            <a:schemeClr val="accent5"/>
          </a:effectRef>
          <a:fontRef idx="minor">
            <a:schemeClr val="dk1"/>
          </a:fontRef>
        </p:style>
        <p:txBody>
          <a:bodyPr>
            <a:noAutofit/>
          </a:bodyPr>
          <a:lstStyle>
            <a:lvl1pPr marL="107818" indent="-107818" algn="ctr">
              <a:lnSpc>
                <a:spcPct val="140000"/>
              </a:lnSpc>
              <a:spcBef>
                <a:spcPts val="0"/>
              </a:spcBef>
              <a:spcAft>
                <a:spcPts val="1092"/>
              </a:spcAft>
              <a:buFont typeface="Arial" panose="020B0604020202020204" pitchFamily="34" charset="0"/>
              <a:buChar char="•"/>
              <a:tabLst/>
              <a:defRPr lang="en-US" sz="1001" b="0" i="0" kern="1200" spc="3" dirty="0" smtClean="0">
                <a:solidFill>
                  <a:schemeClr val="tx1"/>
                </a:solidFill>
                <a:latin typeface="Courier" pitchFamily="2" charset="0"/>
                <a:ea typeface="+mn-ea"/>
                <a:cs typeface="Courier New"/>
              </a:defRPr>
            </a:lvl1pPr>
            <a:lvl2pPr marL="7316" marR="3081" algn="ctr" defTabSz="554492" rtl="0" eaLnBrk="1" latinLnBrk="0" hangingPunct="1">
              <a:lnSpc>
                <a:spcPct val="120000"/>
              </a:lnSpc>
              <a:spcBef>
                <a:spcPts val="0"/>
              </a:spcBef>
              <a:spcAft>
                <a:spcPts val="364"/>
              </a:spcAft>
              <a:defRPr lang="en-US" sz="1001" b="0" i="0" kern="1200" spc="3" dirty="0" smtClean="0">
                <a:solidFill>
                  <a:schemeClr val="tx1"/>
                </a:solidFill>
                <a:latin typeface="Courier" pitchFamily="2" charset="0"/>
                <a:ea typeface="+mn-ea"/>
                <a:cs typeface="Courier New"/>
              </a:defRPr>
            </a:lvl2pPr>
            <a:lvl3pPr marL="180595" marR="3081" indent="-173279" algn="ctr" defTabSz="554492" rtl="0" eaLnBrk="1" latinLnBrk="0" hangingPunct="1">
              <a:lnSpc>
                <a:spcPct val="118300"/>
              </a:lnSpc>
              <a:spcBef>
                <a:spcPts val="58"/>
              </a:spcBef>
              <a:buFont typeface="Arial" panose="020B0604020202020204" pitchFamily="34" charset="0"/>
              <a:buChar char="•"/>
              <a:defRPr lang="en-US" sz="1092" b="0" i="0" kern="1200" spc="3" dirty="0" smtClean="0">
                <a:solidFill>
                  <a:schemeClr val="tx1"/>
                </a:solidFill>
                <a:latin typeface="Courier" pitchFamily="2" charset="0"/>
                <a:ea typeface="+mn-ea"/>
                <a:cs typeface="Courier New"/>
              </a:defRPr>
            </a:lvl3pPr>
            <a:lvl4pPr marL="180595" marR="3081" indent="-173279" algn="ctr" defTabSz="554492" rtl="0" eaLnBrk="1" latinLnBrk="0" hangingPunct="1">
              <a:lnSpc>
                <a:spcPct val="118300"/>
              </a:lnSpc>
              <a:spcBef>
                <a:spcPts val="58"/>
              </a:spcBef>
              <a:buFont typeface="Arial" panose="020B0604020202020204" pitchFamily="34" charset="0"/>
              <a:buChar char="•"/>
              <a:defRPr lang="en-US" sz="1092" kern="1200" spc="3" dirty="0" smtClean="0">
                <a:solidFill>
                  <a:schemeClr val="tx1"/>
                </a:solidFill>
                <a:latin typeface="Courier New"/>
                <a:ea typeface="+mn-ea"/>
                <a:cs typeface="Courier New"/>
              </a:defRPr>
            </a:lvl4pPr>
            <a:lvl5pPr marL="7316" marR="3081" algn="ctr" defTabSz="554492" rtl="0" eaLnBrk="1" latinLnBrk="0" hangingPunct="1">
              <a:lnSpc>
                <a:spcPct val="118300"/>
              </a:lnSpc>
              <a:spcBef>
                <a:spcPts val="58"/>
              </a:spcBef>
              <a:defRPr lang="en-US" sz="1092" kern="1200" spc="3" dirty="0" smtClean="0">
                <a:solidFill>
                  <a:schemeClr val="tx1"/>
                </a:solidFill>
                <a:latin typeface="Courier New"/>
                <a:ea typeface="+mn-ea"/>
                <a:cs typeface="Courier New"/>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pPr marL="342900" indent="-342900" algn="l">
              <a:lnSpc>
                <a:spcPct val="100000"/>
              </a:lnSpc>
              <a:spcBef>
                <a:spcPts val="600"/>
              </a:spcBef>
              <a:spcAft>
                <a:spcPts val="600"/>
              </a:spcAft>
              <a:buFont typeface="+mj-lt"/>
              <a:buAutoNum type="arabicPeriod" startAt="2"/>
            </a:pPr>
            <a:r>
              <a:rPr lang="en-GB" sz="1800" dirty="0">
                <a:latin typeface="Arial" panose="020B0604020202020204" pitchFamily="34" charset="0"/>
                <a:cs typeface="Arial" panose="020B0604020202020204" pitchFamily="34" charset="0"/>
              </a:rPr>
              <a:t>The provider will confirm what they will fund and the amount. </a:t>
            </a:r>
            <a:r>
              <a:rPr lang="en-US" sz="1800" dirty="0">
                <a:latin typeface="Arial" panose="020B0604020202020204" pitchFamily="34" charset="0"/>
                <a:cs typeface="Arial" panose="020B0604020202020204" pitchFamily="34" charset="0"/>
              </a:rPr>
              <a:t>DfE expects claims to be around £800 per student</a:t>
            </a:r>
            <a:r>
              <a:rPr lang="en-GB" sz="1800" dirty="0">
                <a:latin typeface="Arial" panose="020B0604020202020204" pitchFamily="34" charset="0"/>
                <a:cs typeface="Arial" panose="020B0604020202020204" pitchFamily="34" charset="0"/>
              </a:rPr>
              <a:t>. They will also share an </a:t>
            </a:r>
            <a:r>
              <a:rPr lang="en-GB" sz="1800" dirty="0">
                <a:latin typeface="Arial" panose="020B0604020202020204" pitchFamily="34" charset="0"/>
                <a:cs typeface="Arial" panose="020B0604020202020204" pitchFamily="34" charset="0"/>
                <a:hlinkClick r:id="rId4"/>
              </a:rPr>
              <a:t>Employer Declaration Form </a:t>
            </a:r>
            <a:r>
              <a:rPr lang="en-GB" sz="1800" dirty="0">
                <a:latin typeface="Arial" panose="020B0604020202020204" pitchFamily="34" charset="0"/>
                <a:cs typeface="Arial" panose="020B0604020202020204" pitchFamily="34" charset="0"/>
              </a:rPr>
              <a:t>for completion. </a:t>
            </a:r>
            <a:endParaRPr lang="en-GB" sz="4800" dirty="0">
              <a:solidFill>
                <a:schemeClr val="bg2"/>
              </a:solidFill>
              <a:latin typeface="Arial" panose="020B0604020202020204" pitchFamily="34" charset="0"/>
              <a:cs typeface="Arial" panose="020B0604020202020204" pitchFamily="34" charset="0"/>
            </a:endParaRPr>
          </a:p>
        </p:txBody>
      </p:sp>
      <p:sp>
        <p:nvSpPr>
          <p:cNvPr id="6" name="Text Placeholder 2">
            <a:extLst>
              <a:ext uri="{FF2B5EF4-FFF2-40B4-BE49-F238E27FC236}">
                <a16:creationId xmlns:a16="http://schemas.microsoft.com/office/drawing/2014/main" id="{EDC2D4C1-2A56-0FE0-22E6-4BA79FBEB9F2}"/>
              </a:ext>
            </a:extLst>
          </p:cNvPr>
          <p:cNvSpPr txBox="1">
            <a:spLocks/>
          </p:cNvSpPr>
          <p:nvPr/>
        </p:nvSpPr>
        <p:spPr>
          <a:xfrm>
            <a:off x="1430418" y="3222360"/>
            <a:ext cx="9606178" cy="714766"/>
          </a:xfrm>
          <a:prstGeom prst="rect">
            <a:avLst/>
          </a:prstGeom>
        </p:spPr>
        <p:style>
          <a:lnRef idx="2">
            <a:schemeClr val="accent5"/>
          </a:lnRef>
          <a:fillRef idx="1">
            <a:schemeClr val="lt1"/>
          </a:fillRef>
          <a:effectRef idx="0">
            <a:schemeClr val="accent5"/>
          </a:effectRef>
          <a:fontRef idx="minor">
            <a:schemeClr val="dk1"/>
          </a:fontRef>
        </p:style>
        <p:txBody>
          <a:bodyPr>
            <a:noAutofit/>
          </a:bodyPr>
          <a:lstStyle>
            <a:lvl1pPr marL="107818" indent="-107818" algn="ctr">
              <a:lnSpc>
                <a:spcPct val="140000"/>
              </a:lnSpc>
              <a:spcBef>
                <a:spcPts val="0"/>
              </a:spcBef>
              <a:spcAft>
                <a:spcPts val="1092"/>
              </a:spcAft>
              <a:buFont typeface="Arial" panose="020B0604020202020204" pitchFamily="34" charset="0"/>
              <a:buChar char="•"/>
              <a:tabLst/>
              <a:defRPr lang="en-US" sz="1001" b="0" i="0" kern="1200" spc="3" dirty="0" smtClean="0">
                <a:solidFill>
                  <a:schemeClr val="tx1"/>
                </a:solidFill>
                <a:latin typeface="Courier" pitchFamily="2" charset="0"/>
                <a:ea typeface="+mn-ea"/>
                <a:cs typeface="Courier New"/>
              </a:defRPr>
            </a:lvl1pPr>
            <a:lvl2pPr marL="7316" marR="3081" algn="ctr" defTabSz="554492" rtl="0" eaLnBrk="1" latinLnBrk="0" hangingPunct="1">
              <a:lnSpc>
                <a:spcPct val="120000"/>
              </a:lnSpc>
              <a:spcBef>
                <a:spcPts val="0"/>
              </a:spcBef>
              <a:spcAft>
                <a:spcPts val="364"/>
              </a:spcAft>
              <a:defRPr lang="en-US" sz="1001" b="0" i="0" kern="1200" spc="3" dirty="0" smtClean="0">
                <a:solidFill>
                  <a:schemeClr val="tx1"/>
                </a:solidFill>
                <a:latin typeface="Courier" pitchFamily="2" charset="0"/>
                <a:ea typeface="+mn-ea"/>
                <a:cs typeface="Courier New"/>
              </a:defRPr>
            </a:lvl2pPr>
            <a:lvl3pPr marL="180595" marR="3081" indent="-173279" algn="ctr" defTabSz="554492" rtl="0" eaLnBrk="1" latinLnBrk="0" hangingPunct="1">
              <a:lnSpc>
                <a:spcPct val="118300"/>
              </a:lnSpc>
              <a:spcBef>
                <a:spcPts val="58"/>
              </a:spcBef>
              <a:buFont typeface="Arial" panose="020B0604020202020204" pitchFamily="34" charset="0"/>
              <a:buChar char="•"/>
              <a:defRPr lang="en-US" sz="1092" b="0" i="0" kern="1200" spc="3" dirty="0" smtClean="0">
                <a:solidFill>
                  <a:schemeClr val="tx1"/>
                </a:solidFill>
                <a:latin typeface="Courier" pitchFamily="2" charset="0"/>
                <a:ea typeface="+mn-ea"/>
                <a:cs typeface="Courier New"/>
              </a:defRPr>
            </a:lvl3pPr>
            <a:lvl4pPr marL="180595" marR="3081" indent="-173279" algn="ctr" defTabSz="554492" rtl="0" eaLnBrk="1" latinLnBrk="0" hangingPunct="1">
              <a:lnSpc>
                <a:spcPct val="118300"/>
              </a:lnSpc>
              <a:spcBef>
                <a:spcPts val="58"/>
              </a:spcBef>
              <a:buFont typeface="Arial" panose="020B0604020202020204" pitchFamily="34" charset="0"/>
              <a:buChar char="•"/>
              <a:defRPr lang="en-US" sz="1092" kern="1200" spc="3" dirty="0" smtClean="0">
                <a:solidFill>
                  <a:schemeClr val="tx1"/>
                </a:solidFill>
                <a:latin typeface="Courier New"/>
                <a:ea typeface="+mn-ea"/>
                <a:cs typeface="Courier New"/>
              </a:defRPr>
            </a:lvl4pPr>
            <a:lvl5pPr marL="7316" marR="3081" algn="ctr" defTabSz="554492" rtl="0" eaLnBrk="1" latinLnBrk="0" hangingPunct="1">
              <a:lnSpc>
                <a:spcPct val="118300"/>
              </a:lnSpc>
              <a:spcBef>
                <a:spcPts val="58"/>
              </a:spcBef>
              <a:defRPr lang="en-US" sz="1092" kern="1200" spc="3" dirty="0" smtClean="0">
                <a:solidFill>
                  <a:schemeClr val="tx1"/>
                </a:solidFill>
                <a:latin typeface="Courier New"/>
                <a:ea typeface="+mn-ea"/>
                <a:cs typeface="Courier New"/>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pPr marL="342900" indent="-342900" algn="l">
              <a:lnSpc>
                <a:spcPct val="100000"/>
              </a:lnSpc>
              <a:spcBef>
                <a:spcPts val="600"/>
              </a:spcBef>
              <a:spcAft>
                <a:spcPts val="600"/>
              </a:spcAft>
              <a:buFont typeface="+mj-lt"/>
              <a:buAutoNum type="arabicPeriod" startAt="3"/>
            </a:pPr>
            <a:r>
              <a:rPr lang="en-GB" sz="1800" dirty="0">
                <a:latin typeface="Arial" panose="020B0604020202020204" pitchFamily="34" charset="0"/>
                <a:cs typeface="Arial" panose="020B0604020202020204" pitchFamily="34" charset="0"/>
              </a:rPr>
              <a:t>Once you have accrued costs, keep receipts and submit copies with your Employer Declaration Form to evidence expenditure. A </a:t>
            </a:r>
            <a:r>
              <a:rPr lang="en-GB" sz="1800" dirty="0">
                <a:latin typeface="Arial" panose="020B0604020202020204" pitchFamily="34" charset="0"/>
                <a:cs typeface="Arial" panose="020B0604020202020204" pitchFamily="34" charset="0"/>
                <a:hlinkClick r:id="rId5"/>
              </a:rPr>
              <a:t>Staff Time Receipt </a:t>
            </a:r>
            <a:r>
              <a:rPr lang="en-GB" sz="1800" dirty="0">
                <a:latin typeface="Arial" panose="020B0604020202020204" pitchFamily="34" charset="0"/>
                <a:cs typeface="Arial" panose="020B0604020202020204" pitchFamily="34" charset="0"/>
              </a:rPr>
              <a:t>is also available. </a:t>
            </a:r>
            <a:endParaRPr lang="en-GB" sz="4800" dirty="0">
              <a:solidFill>
                <a:schemeClr val="bg2"/>
              </a:solidFill>
              <a:latin typeface="Arial" panose="020B0604020202020204" pitchFamily="34" charset="0"/>
              <a:cs typeface="Arial" panose="020B0604020202020204" pitchFamily="34" charset="0"/>
            </a:endParaRPr>
          </a:p>
        </p:txBody>
      </p:sp>
      <p:sp>
        <p:nvSpPr>
          <p:cNvPr id="8" name="Text Placeholder 2">
            <a:extLst>
              <a:ext uri="{FF2B5EF4-FFF2-40B4-BE49-F238E27FC236}">
                <a16:creationId xmlns:a16="http://schemas.microsoft.com/office/drawing/2014/main" id="{1BCDC5D9-524F-F9DA-2BEB-777AE7799867}"/>
              </a:ext>
            </a:extLst>
          </p:cNvPr>
          <p:cNvSpPr txBox="1">
            <a:spLocks/>
          </p:cNvSpPr>
          <p:nvPr/>
        </p:nvSpPr>
        <p:spPr>
          <a:xfrm>
            <a:off x="1430418" y="4054779"/>
            <a:ext cx="9606178" cy="714767"/>
          </a:xfrm>
          <a:prstGeom prst="rect">
            <a:avLst/>
          </a:prstGeom>
        </p:spPr>
        <p:style>
          <a:lnRef idx="2">
            <a:schemeClr val="accent5"/>
          </a:lnRef>
          <a:fillRef idx="1">
            <a:schemeClr val="lt1"/>
          </a:fillRef>
          <a:effectRef idx="0">
            <a:schemeClr val="accent5"/>
          </a:effectRef>
          <a:fontRef idx="minor">
            <a:schemeClr val="dk1"/>
          </a:fontRef>
        </p:style>
        <p:txBody>
          <a:bodyPr>
            <a:noAutofit/>
          </a:bodyPr>
          <a:lstStyle>
            <a:lvl1pPr marL="107818" indent="-107818" algn="ctr">
              <a:lnSpc>
                <a:spcPct val="140000"/>
              </a:lnSpc>
              <a:spcBef>
                <a:spcPts val="0"/>
              </a:spcBef>
              <a:spcAft>
                <a:spcPts val="1092"/>
              </a:spcAft>
              <a:buFont typeface="Arial" panose="020B0604020202020204" pitchFamily="34" charset="0"/>
              <a:buChar char="•"/>
              <a:tabLst/>
              <a:defRPr lang="en-US" sz="1001" b="0" i="0" kern="1200" spc="3" dirty="0" smtClean="0">
                <a:solidFill>
                  <a:schemeClr val="tx1"/>
                </a:solidFill>
                <a:latin typeface="Courier" pitchFamily="2" charset="0"/>
                <a:ea typeface="+mn-ea"/>
                <a:cs typeface="Courier New"/>
              </a:defRPr>
            </a:lvl1pPr>
            <a:lvl2pPr marL="7316" marR="3081" algn="ctr" defTabSz="554492" rtl="0" eaLnBrk="1" latinLnBrk="0" hangingPunct="1">
              <a:lnSpc>
                <a:spcPct val="120000"/>
              </a:lnSpc>
              <a:spcBef>
                <a:spcPts val="0"/>
              </a:spcBef>
              <a:spcAft>
                <a:spcPts val="364"/>
              </a:spcAft>
              <a:defRPr lang="en-US" sz="1001" b="0" i="0" kern="1200" spc="3" dirty="0" smtClean="0">
                <a:solidFill>
                  <a:schemeClr val="tx1"/>
                </a:solidFill>
                <a:latin typeface="Courier" pitchFamily="2" charset="0"/>
                <a:ea typeface="+mn-ea"/>
                <a:cs typeface="Courier New"/>
              </a:defRPr>
            </a:lvl2pPr>
            <a:lvl3pPr marL="180595" marR="3081" indent="-173279" algn="ctr" defTabSz="554492" rtl="0" eaLnBrk="1" latinLnBrk="0" hangingPunct="1">
              <a:lnSpc>
                <a:spcPct val="118300"/>
              </a:lnSpc>
              <a:spcBef>
                <a:spcPts val="58"/>
              </a:spcBef>
              <a:buFont typeface="Arial" panose="020B0604020202020204" pitchFamily="34" charset="0"/>
              <a:buChar char="•"/>
              <a:defRPr lang="en-US" sz="1092" b="0" i="0" kern="1200" spc="3" dirty="0" smtClean="0">
                <a:solidFill>
                  <a:schemeClr val="tx1"/>
                </a:solidFill>
                <a:latin typeface="Courier" pitchFamily="2" charset="0"/>
                <a:ea typeface="+mn-ea"/>
                <a:cs typeface="Courier New"/>
              </a:defRPr>
            </a:lvl3pPr>
            <a:lvl4pPr marL="180595" marR="3081" indent="-173279" algn="ctr" defTabSz="554492" rtl="0" eaLnBrk="1" latinLnBrk="0" hangingPunct="1">
              <a:lnSpc>
                <a:spcPct val="118300"/>
              </a:lnSpc>
              <a:spcBef>
                <a:spcPts val="58"/>
              </a:spcBef>
              <a:buFont typeface="Arial" panose="020B0604020202020204" pitchFamily="34" charset="0"/>
              <a:buChar char="•"/>
              <a:defRPr lang="en-US" sz="1092" kern="1200" spc="3" dirty="0" smtClean="0">
                <a:solidFill>
                  <a:schemeClr val="tx1"/>
                </a:solidFill>
                <a:latin typeface="Courier New"/>
                <a:ea typeface="+mn-ea"/>
                <a:cs typeface="Courier New"/>
              </a:defRPr>
            </a:lvl4pPr>
            <a:lvl5pPr marL="7316" marR="3081" algn="ctr" defTabSz="554492" rtl="0" eaLnBrk="1" latinLnBrk="0" hangingPunct="1">
              <a:lnSpc>
                <a:spcPct val="118300"/>
              </a:lnSpc>
              <a:spcBef>
                <a:spcPts val="58"/>
              </a:spcBef>
              <a:defRPr lang="en-US" sz="1092" kern="1200" spc="3" dirty="0" smtClean="0">
                <a:solidFill>
                  <a:schemeClr val="tx1"/>
                </a:solidFill>
                <a:latin typeface="Courier New"/>
                <a:ea typeface="+mn-ea"/>
                <a:cs typeface="Courier New"/>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pPr marL="342900" indent="-342900" algn="l">
              <a:lnSpc>
                <a:spcPct val="100000"/>
              </a:lnSpc>
              <a:spcBef>
                <a:spcPts val="600"/>
              </a:spcBef>
              <a:spcAft>
                <a:spcPts val="600"/>
              </a:spcAft>
              <a:buFont typeface="+mj-lt"/>
              <a:buAutoNum type="arabicPeriod" startAt="4"/>
            </a:pPr>
            <a:r>
              <a:rPr lang="en-GB" sz="1800" dirty="0">
                <a:latin typeface="Arial" panose="020B0604020202020204" pitchFamily="34" charset="0"/>
                <a:cs typeface="Arial" panose="020B0604020202020204" pitchFamily="34" charset="0"/>
              </a:rPr>
              <a:t>The provider will verify expenditure and upload your claim to the DfE Online Claims Tool on your behalf. DfE will make payments every two months for submitted claims.</a:t>
            </a:r>
            <a:endParaRPr lang="en-GB" sz="4800" dirty="0">
              <a:solidFill>
                <a:schemeClr val="bg2"/>
              </a:solidFill>
              <a:latin typeface="Arial" panose="020B0604020202020204" pitchFamily="34" charset="0"/>
              <a:cs typeface="Arial" panose="020B0604020202020204" pitchFamily="34" charset="0"/>
            </a:endParaRPr>
          </a:p>
        </p:txBody>
      </p:sp>
      <p:sp>
        <p:nvSpPr>
          <p:cNvPr id="2" name="Text Placeholder 2">
            <a:extLst>
              <a:ext uri="{FF2B5EF4-FFF2-40B4-BE49-F238E27FC236}">
                <a16:creationId xmlns:a16="http://schemas.microsoft.com/office/drawing/2014/main" id="{D551D644-E0C3-F926-B163-C7A93754C4DE}"/>
              </a:ext>
            </a:extLst>
          </p:cNvPr>
          <p:cNvSpPr txBox="1">
            <a:spLocks/>
          </p:cNvSpPr>
          <p:nvPr/>
        </p:nvSpPr>
        <p:spPr>
          <a:xfrm>
            <a:off x="1430418" y="5727334"/>
            <a:ext cx="9606178" cy="968434"/>
          </a:xfrm>
          <a:prstGeom prst="rect">
            <a:avLst/>
          </a:prstGeom>
        </p:spPr>
        <p:style>
          <a:lnRef idx="2">
            <a:schemeClr val="accent5"/>
          </a:lnRef>
          <a:fillRef idx="1">
            <a:schemeClr val="lt1"/>
          </a:fillRef>
          <a:effectRef idx="0">
            <a:schemeClr val="accent5"/>
          </a:effectRef>
          <a:fontRef idx="minor">
            <a:schemeClr val="dk1"/>
          </a:fontRef>
        </p:style>
        <p:txBody>
          <a:bodyPr>
            <a:noAutofit/>
          </a:bodyPr>
          <a:lstStyle>
            <a:lvl1pPr marL="107818" indent="-107818" algn="ctr">
              <a:lnSpc>
                <a:spcPct val="140000"/>
              </a:lnSpc>
              <a:spcBef>
                <a:spcPts val="0"/>
              </a:spcBef>
              <a:spcAft>
                <a:spcPts val="1092"/>
              </a:spcAft>
              <a:buFont typeface="Arial" panose="020B0604020202020204" pitchFamily="34" charset="0"/>
              <a:buChar char="•"/>
              <a:tabLst/>
              <a:defRPr lang="en-US" sz="1001" b="0" i="0" kern="1200" spc="3" dirty="0" smtClean="0">
                <a:solidFill>
                  <a:schemeClr val="tx1"/>
                </a:solidFill>
                <a:latin typeface="Courier" pitchFamily="2" charset="0"/>
                <a:ea typeface="+mn-ea"/>
                <a:cs typeface="Courier New"/>
              </a:defRPr>
            </a:lvl1pPr>
            <a:lvl2pPr marL="7316" marR="3081" algn="ctr" defTabSz="554492" rtl="0" eaLnBrk="1" latinLnBrk="0" hangingPunct="1">
              <a:lnSpc>
                <a:spcPct val="120000"/>
              </a:lnSpc>
              <a:spcBef>
                <a:spcPts val="0"/>
              </a:spcBef>
              <a:spcAft>
                <a:spcPts val="364"/>
              </a:spcAft>
              <a:defRPr lang="en-US" sz="1001" b="0" i="0" kern="1200" spc="3" dirty="0" smtClean="0">
                <a:solidFill>
                  <a:schemeClr val="tx1"/>
                </a:solidFill>
                <a:latin typeface="Courier" pitchFamily="2" charset="0"/>
                <a:ea typeface="+mn-ea"/>
                <a:cs typeface="Courier New"/>
              </a:defRPr>
            </a:lvl2pPr>
            <a:lvl3pPr marL="180595" marR="3081" indent="-173279" algn="ctr" defTabSz="554492" rtl="0" eaLnBrk="1" latinLnBrk="0" hangingPunct="1">
              <a:lnSpc>
                <a:spcPct val="118300"/>
              </a:lnSpc>
              <a:spcBef>
                <a:spcPts val="58"/>
              </a:spcBef>
              <a:buFont typeface="Arial" panose="020B0604020202020204" pitchFamily="34" charset="0"/>
              <a:buChar char="•"/>
              <a:defRPr lang="en-US" sz="1092" b="0" i="0" kern="1200" spc="3" dirty="0" smtClean="0">
                <a:solidFill>
                  <a:schemeClr val="tx1"/>
                </a:solidFill>
                <a:latin typeface="Courier" pitchFamily="2" charset="0"/>
                <a:ea typeface="+mn-ea"/>
                <a:cs typeface="Courier New"/>
              </a:defRPr>
            </a:lvl3pPr>
            <a:lvl4pPr marL="180595" marR="3081" indent="-173279" algn="ctr" defTabSz="554492" rtl="0" eaLnBrk="1" latinLnBrk="0" hangingPunct="1">
              <a:lnSpc>
                <a:spcPct val="118300"/>
              </a:lnSpc>
              <a:spcBef>
                <a:spcPts val="58"/>
              </a:spcBef>
              <a:buFont typeface="Arial" panose="020B0604020202020204" pitchFamily="34" charset="0"/>
              <a:buChar char="•"/>
              <a:defRPr lang="en-US" sz="1092" kern="1200" spc="3" dirty="0" smtClean="0">
                <a:solidFill>
                  <a:schemeClr val="tx1"/>
                </a:solidFill>
                <a:latin typeface="Courier New"/>
                <a:ea typeface="+mn-ea"/>
                <a:cs typeface="Courier New"/>
              </a:defRPr>
            </a:lvl4pPr>
            <a:lvl5pPr marL="7316" marR="3081" algn="ctr" defTabSz="554492" rtl="0" eaLnBrk="1" latinLnBrk="0" hangingPunct="1">
              <a:lnSpc>
                <a:spcPct val="118300"/>
              </a:lnSpc>
              <a:spcBef>
                <a:spcPts val="58"/>
              </a:spcBef>
              <a:defRPr lang="en-US" sz="1092" kern="1200" spc="3" dirty="0" smtClean="0">
                <a:solidFill>
                  <a:schemeClr val="tx1"/>
                </a:solidFill>
                <a:latin typeface="Courier New"/>
                <a:ea typeface="+mn-ea"/>
                <a:cs typeface="Courier New"/>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pPr marL="342900" indent="-342900" algn="l">
              <a:lnSpc>
                <a:spcPct val="100000"/>
              </a:lnSpc>
              <a:spcBef>
                <a:spcPts val="600"/>
              </a:spcBef>
              <a:spcAft>
                <a:spcPts val="600"/>
              </a:spcAft>
              <a:buFont typeface="+mj-lt"/>
              <a:buAutoNum type="arabicPeriod" startAt="6"/>
            </a:pPr>
            <a:r>
              <a:rPr lang="en-GB" sz="1800" dirty="0">
                <a:latin typeface="Arial" panose="020B0604020202020204" pitchFamily="34" charset="0"/>
                <a:cs typeface="Arial" panose="020B0604020202020204" pitchFamily="34" charset="0"/>
              </a:rPr>
              <a:t>The provider will then reimburse you, check with them when you can expect payment, this may be a few months after the cost is incurred. </a:t>
            </a:r>
            <a:r>
              <a:rPr lang="en-GB" sz="1800" b="1" dirty="0">
                <a:solidFill>
                  <a:srgbClr val="E8472B"/>
                </a:solidFill>
                <a:latin typeface="Arial" panose="020B0604020202020204" pitchFamily="34" charset="0"/>
                <a:cs typeface="Arial" panose="020B0604020202020204" pitchFamily="34" charset="0"/>
              </a:rPr>
              <a:t>All claims must be received by the DfE before 31 March 2026.   </a:t>
            </a:r>
            <a:endParaRPr lang="en-GB" sz="4800" b="1" dirty="0">
              <a:solidFill>
                <a:srgbClr val="E8472B"/>
              </a:solidFill>
              <a:latin typeface="Arial" panose="020B0604020202020204" pitchFamily="34" charset="0"/>
              <a:cs typeface="Arial" panose="020B0604020202020204" pitchFamily="34" charset="0"/>
            </a:endParaRPr>
          </a:p>
        </p:txBody>
      </p:sp>
      <p:sp>
        <p:nvSpPr>
          <p:cNvPr id="9" name="Text Placeholder 2">
            <a:extLst>
              <a:ext uri="{FF2B5EF4-FFF2-40B4-BE49-F238E27FC236}">
                <a16:creationId xmlns:a16="http://schemas.microsoft.com/office/drawing/2014/main" id="{0B409FEA-2AFE-50B9-5779-07F4DCA5242D}"/>
              </a:ext>
            </a:extLst>
          </p:cNvPr>
          <p:cNvSpPr txBox="1">
            <a:spLocks/>
          </p:cNvSpPr>
          <p:nvPr/>
        </p:nvSpPr>
        <p:spPr>
          <a:xfrm>
            <a:off x="1430418" y="4906131"/>
            <a:ext cx="9606178" cy="714767"/>
          </a:xfrm>
          <a:prstGeom prst="rect">
            <a:avLst/>
          </a:prstGeom>
        </p:spPr>
        <p:style>
          <a:lnRef idx="2">
            <a:schemeClr val="accent5"/>
          </a:lnRef>
          <a:fillRef idx="1">
            <a:schemeClr val="lt1"/>
          </a:fillRef>
          <a:effectRef idx="0">
            <a:schemeClr val="accent5"/>
          </a:effectRef>
          <a:fontRef idx="minor">
            <a:schemeClr val="dk1"/>
          </a:fontRef>
        </p:style>
        <p:txBody>
          <a:bodyPr wrap="square" lIns="90000">
            <a:noAutofit/>
          </a:bodyPr>
          <a:lstStyle>
            <a:lvl1pPr marL="107818" indent="-107818" algn="ctr">
              <a:lnSpc>
                <a:spcPct val="140000"/>
              </a:lnSpc>
              <a:spcBef>
                <a:spcPts val="0"/>
              </a:spcBef>
              <a:spcAft>
                <a:spcPts val="1092"/>
              </a:spcAft>
              <a:buFont typeface="Arial" panose="020B0604020202020204" pitchFamily="34" charset="0"/>
              <a:buChar char="•"/>
              <a:tabLst/>
              <a:defRPr lang="en-US" sz="1001" b="0" i="0" kern="1200" spc="3" dirty="0" smtClean="0">
                <a:solidFill>
                  <a:schemeClr val="tx1"/>
                </a:solidFill>
                <a:latin typeface="Courier" pitchFamily="2" charset="0"/>
                <a:ea typeface="+mn-ea"/>
                <a:cs typeface="Courier New"/>
              </a:defRPr>
            </a:lvl1pPr>
            <a:lvl2pPr marL="7316" marR="3081" algn="ctr" defTabSz="554492" rtl="0" eaLnBrk="1" latinLnBrk="0" hangingPunct="1">
              <a:lnSpc>
                <a:spcPct val="120000"/>
              </a:lnSpc>
              <a:spcBef>
                <a:spcPts val="0"/>
              </a:spcBef>
              <a:spcAft>
                <a:spcPts val="364"/>
              </a:spcAft>
              <a:defRPr lang="en-US" sz="1001" b="0" i="0" kern="1200" spc="3" dirty="0" smtClean="0">
                <a:solidFill>
                  <a:schemeClr val="tx1"/>
                </a:solidFill>
                <a:latin typeface="Courier" pitchFamily="2" charset="0"/>
                <a:ea typeface="+mn-ea"/>
                <a:cs typeface="Courier New"/>
              </a:defRPr>
            </a:lvl2pPr>
            <a:lvl3pPr marL="180595" marR="3081" indent="-173279" algn="ctr" defTabSz="554492" rtl="0" eaLnBrk="1" latinLnBrk="0" hangingPunct="1">
              <a:lnSpc>
                <a:spcPct val="118300"/>
              </a:lnSpc>
              <a:spcBef>
                <a:spcPts val="58"/>
              </a:spcBef>
              <a:buFont typeface="Arial" panose="020B0604020202020204" pitchFamily="34" charset="0"/>
              <a:buChar char="•"/>
              <a:defRPr lang="en-US" sz="1092" b="0" i="0" kern="1200" spc="3" dirty="0" smtClean="0">
                <a:solidFill>
                  <a:schemeClr val="tx1"/>
                </a:solidFill>
                <a:latin typeface="Courier" pitchFamily="2" charset="0"/>
                <a:ea typeface="+mn-ea"/>
                <a:cs typeface="Courier New"/>
              </a:defRPr>
            </a:lvl3pPr>
            <a:lvl4pPr marL="180595" marR="3081" indent="-173279" algn="ctr" defTabSz="554492" rtl="0" eaLnBrk="1" latinLnBrk="0" hangingPunct="1">
              <a:lnSpc>
                <a:spcPct val="118300"/>
              </a:lnSpc>
              <a:spcBef>
                <a:spcPts val="58"/>
              </a:spcBef>
              <a:buFont typeface="Arial" panose="020B0604020202020204" pitchFamily="34" charset="0"/>
              <a:buChar char="•"/>
              <a:defRPr lang="en-US" sz="1092" kern="1200" spc="3" dirty="0" smtClean="0">
                <a:solidFill>
                  <a:schemeClr val="tx1"/>
                </a:solidFill>
                <a:latin typeface="Courier New"/>
                <a:ea typeface="+mn-ea"/>
                <a:cs typeface="Courier New"/>
              </a:defRPr>
            </a:lvl4pPr>
            <a:lvl5pPr marL="7316" marR="3081" algn="ctr" defTabSz="554492" rtl="0" eaLnBrk="1" latinLnBrk="0" hangingPunct="1">
              <a:lnSpc>
                <a:spcPct val="118300"/>
              </a:lnSpc>
              <a:spcBef>
                <a:spcPts val="58"/>
              </a:spcBef>
              <a:defRPr lang="en-US" sz="1092" kern="1200" spc="3" dirty="0" smtClean="0">
                <a:solidFill>
                  <a:schemeClr val="tx1"/>
                </a:solidFill>
                <a:latin typeface="Courier New"/>
                <a:ea typeface="+mn-ea"/>
                <a:cs typeface="Courier New"/>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pPr marL="342900" lvl="1" indent="-342900" algn="l">
              <a:lnSpc>
                <a:spcPct val="100000"/>
              </a:lnSpc>
              <a:spcBef>
                <a:spcPts val="600"/>
              </a:spcBef>
              <a:spcAft>
                <a:spcPts val="600"/>
              </a:spcAft>
              <a:buFont typeface="+mj-lt"/>
              <a:buAutoNum type="arabicPeriod" startAt="5"/>
            </a:pPr>
            <a:r>
              <a:rPr lang="en-US" sz="1800" dirty="0">
                <a:latin typeface="Arial" panose="020B0604020202020204" pitchFamily="34" charset="0"/>
                <a:cs typeface="Arial" panose="020B0604020202020204" pitchFamily="34" charset="0"/>
              </a:rPr>
              <a:t>The DfE will conduct spot checks on all claims. If required, we may contact a provider,   employer or both as part of that quality assurance.</a:t>
            </a:r>
            <a:endParaRPr lang="en-GB" sz="88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70242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DA8BF-D469-8EE1-09BB-0051FE47AC6F}"/>
            </a:ext>
          </a:extLst>
        </p:cNvPr>
        <p:cNvGrpSpPr/>
        <p:nvPr/>
      </p:nvGrpSpPr>
      <p:grpSpPr>
        <a:xfrm>
          <a:off x="0" y="0"/>
          <a:ext cx="0" cy="0"/>
          <a:chOff x="0" y="0"/>
          <a:chExt cx="0" cy="0"/>
        </a:xfrm>
      </p:grpSpPr>
      <p:sp>
        <p:nvSpPr>
          <p:cNvPr id="4" name="object 2">
            <a:extLst>
              <a:ext uri="{FF2B5EF4-FFF2-40B4-BE49-F238E27FC236}">
                <a16:creationId xmlns:a16="http://schemas.microsoft.com/office/drawing/2014/main" id="{A4C2D052-71AD-CF6E-186E-4E5D553716EE}"/>
              </a:ext>
            </a:extLst>
          </p:cNvPr>
          <p:cNvSpPr txBox="1">
            <a:spLocks/>
          </p:cNvSpPr>
          <p:nvPr/>
        </p:nvSpPr>
        <p:spPr>
          <a:xfrm>
            <a:off x="3672077" y="2622449"/>
            <a:ext cx="4860098" cy="1015663"/>
          </a:xfrm>
          <a:prstGeom prst="rect">
            <a:avLst/>
          </a:prstGeom>
        </p:spPr>
        <p:txBody>
          <a:bodyPr vert="horz" wrap="square" lIns="91440" tIns="45720" rIns="91440" bIns="45720" rtlCol="0" anchor="t" anchorCtr="0">
            <a:spAutoFit/>
          </a:bodyPr>
          <a:lstStyle>
            <a:lvl1pPr algn="ctr">
              <a:lnSpc>
                <a:spcPct val="80000"/>
              </a:lnSpc>
              <a:defRPr sz="3638" b="1" i="1" cap="all" baseline="0">
                <a:solidFill>
                  <a:schemeClr val="bg2"/>
                </a:solidFill>
                <a:latin typeface="Arial" panose="020B0604020202020204" pitchFamily="34" charset="0"/>
                <a:ea typeface="+mj-ea"/>
                <a:cs typeface="Arial" panose="020B0604020202020204" pitchFamily="34" charset="0"/>
              </a:defRPr>
            </a:lvl1pPr>
          </a:lstStyle>
          <a:p>
            <a:pPr>
              <a:lnSpc>
                <a:spcPct val="100000"/>
              </a:lnSpc>
              <a:spcBef>
                <a:spcPts val="1200"/>
              </a:spcBef>
              <a:spcAft>
                <a:spcPts val="1200"/>
              </a:spcAft>
            </a:pPr>
            <a:r>
              <a:rPr lang="en-GB" sz="6000" i="0" kern="0" dirty="0">
                <a:solidFill>
                  <a:schemeClr val="tx1"/>
                </a:solidFill>
                <a:latin typeface="Arial"/>
                <a:ea typeface="Open Sans"/>
                <a:cs typeface="Arial"/>
              </a:rPr>
              <a:t>Q&amp;A</a:t>
            </a:r>
            <a:endParaRPr lang="en-US" sz="3600" dirty="0">
              <a:solidFill>
                <a:schemeClr val="tx1"/>
              </a:solidFill>
              <a:latin typeface="Arial"/>
            </a:endParaRPr>
          </a:p>
        </p:txBody>
      </p:sp>
    </p:spTree>
    <p:extLst>
      <p:ext uri="{BB962C8B-B14F-4D97-AF65-F5344CB8AC3E}">
        <p14:creationId xmlns:p14="http://schemas.microsoft.com/office/powerpoint/2010/main" val="199261655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0.7"/>
</p:tagLst>
</file>

<file path=ppt/theme/theme1.xml><?xml version="1.0" encoding="utf-8"?>
<a:theme xmlns:a="http://schemas.openxmlformats.org/drawingml/2006/main" name="T Levels">
  <a:themeElements>
    <a:clrScheme name="T Levels">
      <a:dk1>
        <a:srgbClr val="000000"/>
      </a:dk1>
      <a:lt1>
        <a:srgbClr val="FFFFFF"/>
      </a:lt1>
      <a:dk2>
        <a:srgbClr val="FF9567"/>
      </a:dk2>
      <a:lt2>
        <a:srgbClr val="FC4420"/>
      </a:lt2>
      <a:accent1>
        <a:srgbClr val="7659B0"/>
      </a:accent1>
      <a:accent2>
        <a:srgbClr val="000000"/>
      </a:accent2>
      <a:accent3>
        <a:srgbClr val="FFFFFF"/>
      </a:accent3>
      <a:accent4>
        <a:srgbClr val="FF9567"/>
      </a:accent4>
      <a:accent5>
        <a:srgbClr val="FC4420"/>
      </a:accent5>
      <a:accent6>
        <a:srgbClr val="7659B0"/>
      </a:accent6>
      <a:hlink>
        <a:srgbClr val="00000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l">
          <a:defRPr sz="1600" dirty="0">
            <a:latin typeface="Courier" pitchFamily="2"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A506AFF87C34B4A9FAE502430885282" ma:contentTypeVersion="19" ma:contentTypeDescription="Create a new document." ma:contentTypeScope="" ma:versionID="9fc1c1c174a62e05c89def12e631bcb1">
  <xsd:schema xmlns:xsd="http://www.w3.org/2001/XMLSchema" xmlns:xs="http://www.w3.org/2001/XMLSchema" xmlns:p="http://schemas.microsoft.com/office/2006/metadata/properties" xmlns:ns2="979f5eb2-dfb5-4eac-b068-c8161158ccfc" xmlns:ns3="d331c5d9-d07c-465c-8b2b-af7db5455c54" targetNamespace="http://schemas.microsoft.com/office/2006/metadata/properties" ma:root="true" ma:fieldsID="987701fab876cd019255df0a8a778d50" ns2:_="" ns3:_="">
    <xsd:import namespace="979f5eb2-dfb5-4eac-b068-c8161158ccfc"/>
    <xsd:import namespace="d331c5d9-d07c-465c-8b2b-af7db5455c5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3:SharedWithUsers" minOccurs="0"/>
                <xsd:element ref="ns3:SharedWithDetails"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9f5eb2-dfb5-4eac-b068-c8161158cc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d46117c-483c-4368-8e8e-496db685c01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331c5d9-d07c-465c-8b2b-af7db5455c5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b9f21f1-efea-47fa-ba06-7d00ea56b459}" ma:internalName="TaxCatchAll" ma:showField="CatchAllData" ma:web="d331c5d9-d07c-465c-8b2b-af7db5455c5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d331c5d9-d07c-465c-8b2b-af7db5455c54" xsi:nil="true"/>
    <lcf76f155ced4ddcb4097134ff3c332f xmlns="979f5eb2-dfb5-4eac-b068-c8161158ccf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9102F3E-2BBF-4E3A-B927-02FEC5571E8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79f5eb2-dfb5-4eac-b068-c8161158ccfc"/>
    <ds:schemaRef ds:uri="d331c5d9-d07c-465c-8b2b-af7db5455c5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C1A0975-4CD6-450F-937F-B928632DF4D7}">
  <ds:schemaRefs>
    <ds:schemaRef ds:uri="http://schemas.microsoft.com/sharepoint/v3/contenttype/forms"/>
  </ds:schemaRefs>
</ds:datastoreItem>
</file>

<file path=customXml/itemProps3.xml><?xml version="1.0" encoding="utf-8"?>
<ds:datastoreItem xmlns:ds="http://schemas.openxmlformats.org/officeDocument/2006/customXml" ds:itemID="{DD9577FD-D7B8-43B4-8709-DC3A68DE71B5}">
  <ds:schemaRefs>
    <ds:schemaRef ds:uri="http://purl.org/dc/terms/"/>
    <ds:schemaRef ds:uri="http://schemas.microsoft.com/office/2006/metadata/properties"/>
    <ds:schemaRef ds:uri="d331c5d9-d07c-465c-8b2b-af7db5455c54"/>
    <ds:schemaRef ds:uri="http://schemas.microsoft.com/office/infopath/2007/PartnerControls"/>
    <ds:schemaRef ds:uri="http://purl.org/dc/elements/1.1/"/>
    <ds:schemaRef ds:uri="http://purl.org/dc/dcmitype/"/>
    <ds:schemaRef ds:uri="http://schemas.microsoft.com/office/2006/documentManagement/types"/>
    <ds:schemaRef ds:uri="http://schemas.openxmlformats.org/package/2006/metadata/core-properties"/>
    <ds:schemaRef ds:uri="979f5eb2-dfb5-4eac-b068-c8161158ccfc"/>
    <ds:schemaRef ds:uri="http://www.w3.org/XML/1998/namespace"/>
    <ds:schemaRef ds:uri="baa00f36-67a7-43f7-95e9-2ca6f1f9eff0"/>
    <ds:schemaRef ds:uri="bcd2fa21-a7ab-44a9-a5db-cbcf6f36de3a"/>
  </ds:schemaRefs>
</ds:datastoreItem>
</file>

<file path=docMetadata/LabelInfo.xml><?xml version="1.0" encoding="utf-8"?>
<clbl:labelList xmlns:clbl="http://schemas.microsoft.com/office/2020/mipLabelMetadata">
  <clbl:label id="{b5d9614e-4d9a-4691-9d98-09a6b9d14eaa}" enabled="0" method="" siteId="{b5d9614e-4d9a-4691-9d98-09a6b9d14eaa}" removed="1"/>
</clbl:labelList>
</file>

<file path=docProps/app.xml><?xml version="1.0" encoding="utf-8"?>
<Properties xmlns="http://schemas.openxmlformats.org/officeDocument/2006/extended-properties" xmlns:vt="http://schemas.openxmlformats.org/officeDocument/2006/docPropsVTypes">
  <TotalTime>193</TotalTime>
  <Words>899</Words>
  <Application>Microsoft Office PowerPoint</Application>
  <PresentationFormat>Widescreen</PresentationFormat>
  <Paragraphs>73</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Courier</vt:lpstr>
      <vt:lpstr>Courier New</vt:lpstr>
      <vt:lpstr>T Levels</vt:lpstr>
      <vt:lpstr>PowerPoint Presentation</vt:lpstr>
      <vt:lpstr>What is the EMPLOYER SUPPORT FUND?</vt:lpstr>
      <vt:lpstr>Examples of how ESF is expected to be used</vt:lpstr>
      <vt:lpstr>How to access and claim the funding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Colin Bentwood</dc:creator>
  <cp:lastModifiedBy>ROBINSON, Tyler</cp:lastModifiedBy>
  <cp:revision>21</cp:revision>
  <dcterms:created xsi:type="dcterms:W3CDTF">2020-08-24T11:59:19Z</dcterms:created>
  <dcterms:modified xsi:type="dcterms:W3CDTF">2025-09-02T15:11:06Z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0x010100DA506AFF87C34B4A9FAE502430885282</vt:lpwstr>
  </property>
  <property fmtid="{D5CDD505-2E9C-101B-9397-08002B2CF9AE}" pid="3" name="MediaServiceImageTags">
    <vt:lpwstr/>
  </property>
</Properties>
</file>