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9"/>
  </p:notesMasterIdLst>
  <p:handoutMasterIdLst>
    <p:handoutMasterId r:id="rId10"/>
  </p:handoutMasterIdLst>
  <p:sldIdLst>
    <p:sldId id="268" r:id="rId5"/>
    <p:sldId id="258" r:id="rId6"/>
    <p:sldId id="261" r:id="rId7"/>
    <p:sldId id="267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84" userDrawn="1">
          <p15:clr>
            <a:srgbClr val="A4A3A4"/>
          </p15:clr>
        </p15:guide>
        <p15:guide id="2" orient="horz" pos="171" userDrawn="1">
          <p15:clr>
            <a:srgbClr val="A4A3A4"/>
          </p15:clr>
        </p15:guide>
        <p15:guide id="3" orient="horz" pos="1752" userDrawn="1">
          <p15:clr>
            <a:srgbClr val="A4A3A4"/>
          </p15:clr>
        </p15:guide>
        <p15:guide id="4" pos="453" userDrawn="1">
          <p15:clr>
            <a:srgbClr val="A4A3A4"/>
          </p15:clr>
        </p15:guide>
        <p15:guide id="5" pos="7456" userDrawn="1">
          <p15:clr>
            <a:srgbClr val="A4A3A4"/>
          </p15:clr>
        </p15:guide>
        <p15:guide id="6" pos="3840" userDrawn="1">
          <p15:clr>
            <a:srgbClr val="A4A3A4"/>
          </p15:clr>
        </p15:guide>
        <p15:guide id="7" pos="6804" userDrawn="1">
          <p15:clr>
            <a:srgbClr val="A4A3A4"/>
          </p15:clr>
        </p15:guide>
        <p15:guide id="8" pos="613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001A"/>
    <a:srgbClr val="7AB51D"/>
    <a:srgbClr val="BB90BD"/>
    <a:srgbClr val="95CEED"/>
    <a:srgbClr val="FFE608"/>
    <a:srgbClr val="7071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94EC67D-630D-0D57-18B3-92DBF62F2009}" v="23" dt="2024-03-07T09:25:13.55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850" y="58"/>
      </p:cViewPr>
      <p:guideLst>
        <p:guide orient="horz" pos="3884"/>
        <p:guide orient="horz" pos="171"/>
        <p:guide orient="horz" pos="1752"/>
        <p:guide pos="453"/>
        <p:guide pos="7456"/>
        <p:guide pos="3840"/>
        <p:guide pos="6804"/>
        <p:guide pos="61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66F9010-04BA-BD45-A96B-9078FFD9147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86E7FD0-761F-E344-A91E-E2BBA18D13F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1A9362-94C4-684D-8813-CDCA8CE3A10D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55E953F-036C-1544-8DE0-572A89C57F1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82846F-2FEC-2346-99B8-C9AB796EB75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9D4B5E-EFF5-E44C-A6E6-0279C9C484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0310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AAE799-0F4C-4193-A430-8AF8F0A1E62F}" type="datetimeFigureOut">
              <a:rPr lang="en-GB" smtClean="0"/>
              <a:pPr/>
              <a:t>22/08/2024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542BFE-AC8B-45F1-9056-C26AF0B1D6B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97336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crick.ac.uk/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rickFro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848" y="5673712"/>
            <a:ext cx="10384303" cy="995648"/>
          </a:xfrm>
          <a:prstGeom prst="rect">
            <a:avLst/>
          </a:prstGeom>
        </p:spPr>
      </p:pic>
      <p:pic>
        <p:nvPicPr>
          <p:cNvPr id="8" name="Picture 7" descr="cover.png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4472000" y="1196752"/>
            <a:ext cx="3248000" cy="3541737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32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rickContent_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531AA3E8-B458-2D4F-AB2E-A715D83EE35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1" t="23098" r="3243" b="44399"/>
          <a:stretch/>
        </p:blipFill>
        <p:spPr>
          <a:xfrm>
            <a:off x="0" y="5373216"/>
            <a:ext cx="12192000" cy="148478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80000" y="360000"/>
            <a:ext cx="9024739" cy="900000"/>
          </a:xfrm>
          <a:prstGeom prst="rect">
            <a:avLst/>
          </a:prstGeom>
          <a:ln w="15875" cmpd="sng">
            <a:noFill/>
          </a:ln>
        </p:spPr>
        <p:txBody>
          <a:bodyPr anchor="t" anchorCtr="0">
            <a:normAutofit/>
          </a:bodyPr>
          <a:lstStyle>
            <a:lvl1pPr>
              <a:lnSpc>
                <a:spcPct val="100000"/>
              </a:lnSpc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CONTENT HEADING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28001" y="6336001"/>
            <a:ext cx="638849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D19B3434-7E09-465F-A694-A86E7D543F5E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1D26265-73C6-3C49-BD36-85BFCA59E6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000" y="1800000"/>
            <a:ext cx="5423979" cy="4680000"/>
          </a:xfrm>
          <a:prstGeom prst="rect">
            <a:avLst/>
          </a:prstGeom>
        </p:spPr>
        <p:txBody>
          <a:bodyPr numCol="1" spcCol="0">
            <a:noAutofit/>
          </a:bodyPr>
          <a:lstStyle>
            <a:lvl1pPr>
              <a:lnSpc>
                <a:spcPct val="100000"/>
              </a:lnSpc>
              <a:spcAft>
                <a:spcPts val="600"/>
              </a:spcAft>
              <a:defRPr sz="2000" b="1">
                <a:solidFill>
                  <a:schemeClr val="accent1"/>
                </a:solidFill>
              </a:defRPr>
            </a:lvl1pPr>
            <a:lvl2pPr marL="180975" indent="-180975">
              <a:lnSpc>
                <a:spcPct val="100000"/>
              </a:lnSpc>
              <a:spcAft>
                <a:spcPts val="600"/>
              </a:spcAft>
              <a:buFont typeface="Arial" pitchFamily="34" charset="0"/>
              <a:buChar char="•"/>
              <a:defRPr sz="2000" b="0">
                <a:solidFill>
                  <a:schemeClr val="accent1"/>
                </a:solidFill>
              </a:defRPr>
            </a:lvl2pPr>
            <a:lvl3pPr>
              <a:lnSpc>
                <a:spcPct val="100000"/>
              </a:lnSpc>
              <a:spcAft>
                <a:spcPts val="600"/>
              </a:spcAft>
              <a:defRPr sz="1800" b="0">
                <a:solidFill>
                  <a:schemeClr val="accent1"/>
                </a:solidFill>
              </a:defRPr>
            </a:lvl3pPr>
            <a:lvl4pPr>
              <a:lnSpc>
                <a:spcPct val="100000"/>
              </a:lnSpc>
              <a:spcAft>
                <a:spcPts val="600"/>
              </a:spcAft>
              <a:defRPr sz="1600" b="0">
                <a:solidFill>
                  <a:schemeClr val="accent1"/>
                </a:solidFill>
              </a:defRPr>
            </a:lvl4pPr>
            <a:lvl5pPr>
              <a:lnSpc>
                <a:spcPct val="100000"/>
              </a:lnSpc>
              <a:spcAft>
                <a:spcPts val="600"/>
              </a:spcAft>
              <a:defRPr sz="1600" b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2D4B7FE-69F9-044D-940D-1914A929072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36000" y="1800000"/>
            <a:ext cx="5424000" cy="4680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Aft>
                <a:spcPts val="600"/>
              </a:spcAft>
              <a:defRPr sz="2000" b="1">
                <a:solidFill>
                  <a:schemeClr val="accent1"/>
                </a:solidFill>
              </a:defRPr>
            </a:lvl1pPr>
            <a:lvl2pPr marL="180975" indent="-180975"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buFont typeface="Arial" pitchFamily="34" charset="0"/>
              <a:buChar char="•"/>
              <a:defRPr sz="2000" b="0">
                <a:solidFill>
                  <a:schemeClr val="accent1"/>
                </a:solidFill>
              </a:defRPr>
            </a:lvl2pPr>
            <a:lvl3pPr>
              <a:lnSpc>
                <a:spcPct val="100000"/>
              </a:lnSpc>
              <a:spcAft>
                <a:spcPts val="600"/>
              </a:spcAft>
              <a:defRPr sz="2000" b="0">
                <a:solidFill>
                  <a:schemeClr val="accent1"/>
                </a:solidFill>
              </a:defRPr>
            </a:lvl3pPr>
            <a:lvl4pPr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defRPr sz="2000" b="0">
                <a:solidFill>
                  <a:schemeClr val="accent1"/>
                </a:solidFill>
              </a:defRPr>
            </a:lvl4pPr>
            <a:lvl5pPr>
              <a:lnSpc>
                <a:spcPct val="100000"/>
              </a:lnSpc>
              <a:spcAft>
                <a:spcPts val="600"/>
              </a:spcAft>
              <a:defRPr sz="2000" b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10" name="Picture 9" descr="CRICK_Logotype_black_RGB.emf">
            <a:extLst>
              <a:ext uri="{FF2B5EF4-FFF2-40B4-BE49-F238E27FC236}">
                <a16:creationId xmlns:a16="http://schemas.microsoft.com/office/drawing/2014/main" id="{6B248363-EF6B-5E41-A111-24B022D4F0EA}"/>
              </a:ext>
            </a:extLst>
          </p:cNvPr>
          <p:cNvPicPr>
            <a:picLocks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934760" y="360000"/>
            <a:ext cx="777240" cy="800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3436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rickContent_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531AA3E8-B458-2D4F-AB2E-A715D83EE35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6" r="3879" b="44673"/>
          <a:stretch/>
        </p:blipFill>
        <p:spPr>
          <a:xfrm>
            <a:off x="0" y="4330545"/>
            <a:ext cx="12192000" cy="25274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80000" y="360000"/>
            <a:ext cx="9024739" cy="900000"/>
          </a:xfrm>
          <a:prstGeom prst="rect">
            <a:avLst/>
          </a:prstGeom>
          <a:ln w="15875" cmpd="sng">
            <a:noFill/>
          </a:ln>
        </p:spPr>
        <p:txBody>
          <a:bodyPr anchor="t" anchorCtr="0">
            <a:normAutofit/>
          </a:bodyPr>
          <a:lstStyle>
            <a:lvl1pPr>
              <a:lnSpc>
                <a:spcPct val="100000"/>
              </a:lnSpc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CONTENT HEADING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00" y="1800000"/>
            <a:ext cx="11280000" cy="4680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Aft>
                <a:spcPts val="600"/>
              </a:spcAft>
              <a:defRPr sz="2000" b="1">
                <a:solidFill>
                  <a:schemeClr val="accent1"/>
                </a:solidFill>
              </a:defRPr>
            </a:lvl1pPr>
            <a:lvl2pPr marL="180975" indent="-180975">
              <a:lnSpc>
                <a:spcPct val="100000"/>
              </a:lnSpc>
              <a:spcAft>
                <a:spcPts val="600"/>
              </a:spcAft>
              <a:buFont typeface="Arial" pitchFamily="34" charset="0"/>
              <a:buChar char="•"/>
              <a:defRPr sz="2000" b="0">
                <a:solidFill>
                  <a:schemeClr val="accent1"/>
                </a:solidFill>
              </a:defRPr>
            </a:lvl2pPr>
            <a:lvl3pPr>
              <a:lnSpc>
                <a:spcPct val="100000"/>
              </a:lnSpc>
              <a:spcAft>
                <a:spcPts val="600"/>
              </a:spcAft>
              <a:defRPr sz="1800" b="0">
                <a:solidFill>
                  <a:schemeClr val="accent1"/>
                </a:solidFill>
              </a:defRPr>
            </a:lvl3pPr>
            <a:lvl4pPr>
              <a:lnSpc>
                <a:spcPct val="100000"/>
              </a:lnSpc>
              <a:spcAft>
                <a:spcPts val="600"/>
              </a:spcAft>
              <a:defRPr sz="1600" b="0">
                <a:solidFill>
                  <a:schemeClr val="accent1"/>
                </a:solidFill>
              </a:defRPr>
            </a:lvl4pPr>
            <a:lvl5pPr>
              <a:lnSpc>
                <a:spcPct val="100000"/>
              </a:lnSpc>
              <a:spcAft>
                <a:spcPts val="600"/>
              </a:spcAft>
              <a:defRPr sz="1600" b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28001" y="6336001"/>
            <a:ext cx="638849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D19B3434-7E09-465F-A694-A86E7D543F5E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8" name="Picture 7" descr="CRICK_Logotype_black_RGB.emf">
            <a:extLst>
              <a:ext uri="{FF2B5EF4-FFF2-40B4-BE49-F238E27FC236}">
                <a16:creationId xmlns:a16="http://schemas.microsoft.com/office/drawing/2014/main" id="{19282B50-0840-B146-9555-1A4EFAFAE8CE}"/>
              </a:ext>
            </a:extLst>
          </p:cNvPr>
          <p:cNvPicPr>
            <a:picLocks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934760" y="360000"/>
            <a:ext cx="777240" cy="800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9314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rickContent_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531AA3E8-B458-2D4F-AB2E-A715D83EE35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6" r="3879" b="44673"/>
          <a:stretch/>
        </p:blipFill>
        <p:spPr>
          <a:xfrm>
            <a:off x="0" y="4330545"/>
            <a:ext cx="12192000" cy="25274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80000" y="360000"/>
            <a:ext cx="9024739" cy="900000"/>
          </a:xfrm>
          <a:prstGeom prst="rect">
            <a:avLst/>
          </a:prstGeom>
          <a:ln w="15875" cmpd="sng">
            <a:noFill/>
          </a:ln>
        </p:spPr>
        <p:txBody>
          <a:bodyPr anchor="t" anchorCtr="0">
            <a:normAutofit/>
          </a:bodyPr>
          <a:lstStyle>
            <a:lvl1pPr>
              <a:lnSpc>
                <a:spcPct val="100000"/>
              </a:lnSpc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CONTENT HEADING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28001" y="6336001"/>
            <a:ext cx="638849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D19B3434-7E09-465F-A694-A86E7D543F5E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449D3F7-AABE-4342-9755-D19DD0CB6D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000" y="1800000"/>
            <a:ext cx="5423979" cy="4680000"/>
          </a:xfrm>
          <a:prstGeom prst="rect">
            <a:avLst/>
          </a:prstGeom>
        </p:spPr>
        <p:txBody>
          <a:bodyPr numCol="1" spcCol="0">
            <a:noAutofit/>
          </a:bodyPr>
          <a:lstStyle>
            <a:lvl1pPr>
              <a:lnSpc>
                <a:spcPct val="100000"/>
              </a:lnSpc>
              <a:spcAft>
                <a:spcPts val="600"/>
              </a:spcAft>
              <a:defRPr sz="2000" b="1">
                <a:solidFill>
                  <a:schemeClr val="accent1"/>
                </a:solidFill>
              </a:defRPr>
            </a:lvl1pPr>
            <a:lvl2pPr marL="180975" indent="-180975">
              <a:lnSpc>
                <a:spcPct val="100000"/>
              </a:lnSpc>
              <a:spcAft>
                <a:spcPts val="600"/>
              </a:spcAft>
              <a:buFont typeface="Arial" pitchFamily="34" charset="0"/>
              <a:buChar char="•"/>
              <a:defRPr sz="2000" b="0">
                <a:solidFill>
                  <a:schemeClr val="accent1"/>
                </a:solidFill>
              </a:defRPr>
            </a:lvl2pPr>
            <a:lvl3pPr>
              <a:lnSpc>
                <a:spcPct val="100000"/>
              </a:lnSpc>
              <a:spcAft>
                <a:spcPts val="600"/>
              </a:spcAft>
              <a:defRPr sz="1800" b="0">
                <a:solidFill>
                  <a:schemeClr val="accent1"/>
                </a:solidFill>
              </a:defRPr>
            </a:lvl3pPr>
            <a:lvl4pPr>
              <a:lnSpc>
                <a:spcPct val="100000"/>
              </a:lnSpc>
              <a:spcAft>
                <a:spcPts val="600"/>
              </a:spcAft>
              <a:defRPr sz="1600" b="0">
                <a:solidFill>
                  <a:schemeClr val="accent1"/>
                </a:solidFill>
              </a:defRPr>
            </a:lvl4pPr>
            <a:lvl5pPr>
              <a:lnSpc>
                <a:spcPct val="100000"/>
              </a:lnSpc>
              <a:spcAft>
                <a:spcPts val="600"/>
              </a:spcAft>
              <a:defRPr sz="1600" b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CD49932-D762-2B43-9BF5-993FD394045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36000" y="1800000"/>
            <a:ext cx="5424000" cy="4680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Aft>
                <a:spcPts val="600"/>
              </a:spcAft>
              <a:defRPr sz="2000" b="1">
                <a:solidFill>
                  <a:schemeClr val="accent1"/>
                </a:solidFill>
              </a:defRPr>
            </a:lvl1pPr>
            <a:lvl2pPr marL="180975" indent="-180975"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buFont typeface="Arial" pitchFamily="34" charset="0"/>
              <a:buChar char="•"/>
              <a:defRPr sz="2000" b="0">
                <a:solidFill>
                  <a:schemeClr val="accent1"/>
                </a:solidFill>
              </a:defRPr>
            </a:lvl2pPr>
            <a:lvl3pPr>
              <a:lnSpc>
                <a:spcPct val="100000"/>
              </a:lnSpc>
              <a:spcAft>
                <a:spcPts val="600"/>
              </a:spcAft>
              <a:defRPr sz="2000" b="0">
                <a:solidFill>
                  <a:schemeClr val="accent1"/>
                </a:solidFill>
              </a:defRPr>
            </a:lvl3pPr>
            <a:lvl4pPr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defRPr sz="2000" b="0">
                <a:solidFill>
                  <a:schemeClr val="accent1"/>
                </a:solidFill>
              </a:defRPr>
            </a:lvl4pPr>
            <a:lvl5pPr>
              <a:lnSpc>
                <a:spcPct val="100000"/>
              </a:lnSpc>
              <a:spcAft>
                <a:spcPts val="600"/>
              </a:spcAft>
              <a:defRPr sz="2000" b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10" name="Picture 9" descr="CRICK_Logotype_black_RGB.emf">
            <a:extLst>
              <a:ext uri="{FF2B5EF4-FFF2-40B4-BE49-F238E27FC236}">
                <a16:creationId xmlns:a16="http://schemas.microsoft.com/office/drawing/2014/main" id="{6BDC0596-FF5C-B54D-9399-C016180EE281}"/>
              </a:ext>
            </a:extLst>
          </p:cNvPr>
          <p:cNvPicPr>
            <a:picLocks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934760" y="360000"/>
            <a:ext cx="777240" cy="800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8973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rick_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 userDrawn="1"/>
        </p:nvSpPr>
        <p:spPr>
          <a:xfrm>
            <a:off x="4847862" y="6040132"/>
            <a:ext cx="2496277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900" err="1">
                <a:solidFill>
                  <a:schemeClr val="accent1"/>
                </a:solidFill>
                <a:hlinkClick r:id="rId2"/>
              </a:rPr>
              <a:t>crick.ac.uk</a:t>
            </a:r>
            <a:endParaRPr lang="en-GB" sz="1900">
              <a:solidFill>
                <a:schemeClr val="accent1"/>
              </a:solidFill>
            </a:endParaRPr>
          </a:p>
        </p:txBody>
      </p:sp>
      <p:pic>
        <p:nvPicPr>
          <p:cNvPr id="4" name="Picture 3" descr="cover.png">
            <a:extLst>
              <a:ext uri="{FF2B5EF4-FFF2-40B4-BE49-F238E27FC236}">
                <a16:creationId xmlns:a16="http://schemas.microsoft.com/office/drawing/2014/main" id="{F72649EC-BC03-534C-A2B3-BF12981C565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4472000" y="1196752"/>
            <a:ext cx="3248000" cy="354173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rickFrontSlid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B822AEA-5456-E743-AF2A-06677F9181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t="23161" r="-100" b="8968"/>
          <a:stretch/>
        </p:blipFill>
        <p:spPr>
          <a:xfrm>
            <a:off x="16" y="0"/>
            <a:ext cx="12204000" cy="550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1F6272F-3059-034C-8212-524166835FA5}"/>
              </a:ext>
            </a:extLst>
          </p:cNvPr>
          <p:cNvSpPr/>
          <p:nvPr userDrawn="1"/>
        </p:nvSpPr>
        <p:spPr>
          <a:xfrm>
            <a:off x="0" y="5517232"/>
            <a:ext cx="12192000" cy="1340768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202EDE4-3DA5-EA49-A5B8-69852DD03D9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2509" y="476672"/>
            <a:ext cx="1032115" cy="106739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269D424-20E6-0641-9715-6A78F7F2E19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848" y="5673712"/>
            <a:ext cx="10384303" cy="995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5427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32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rickTitl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ubhead1.emf"/>
          <p:cNvPicPr>
            <a:picLocks noChangeAspect="1"/>
          </p:cNvPicPr>
          <p:nvPr userDrawn="1"/>
        </p:nvPicPr>
        <p:blipFill rotWithShape="1">
          <a:blip r:embed="rId2" cstate="screen"/>
          <a:srcRect l="-1" r="199" b="9399"/>
          <a:stretch/>
        </p:blipFill>
        <p:spPr>
          <a:xfrm>
            <a:off x="480000" y="1262424"/>
            <a:ext cx="11736000" cy="561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80000" y="360000"/>
            <a:ext cx="9120000" cy="900000"/>
          </a:xfrm>
          <a:prstGeom prst="rect">
            <a:avLst/>
          </a:prstGeom>
        </p:spPr>
        <p:txBody>
          <a:bodyPr bIns="180000" anchor="t" anchorCtr="0">
            <a:noAutofit/>
          </a:bodyPr>
          <a:lstStyle>
            <a:lvl1pPr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00" y="1620000"/>
            <a:ext cx="9120000" cy="1080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19667" y="6239735"/>
            <a:ext cx="1934005" cy="3651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fld id="{6BA42CF4-8536-974A-A707-3564250E44D8}" type="datetime1">
              <a:rPr lang="en-GB" smtClean="0"/>
              <a:pPr/>
              <a:t>22/08/2024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239736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en-GB"/>
          </a:p>
        </p:txBody>
      </p:sp>
      <p:pic>
        <p:nvPicPr>
          <p:cNvPr id="9" name="Picture 8" descr="CRICK_Logotype_black_RGB.emf"/>
          <p:cNvPicPr>
            <a:picLocks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934760" y="360000"/>
            <a:ext cx="777240" cy="800070"/>
          </a:xfrm>
          <a:prstGeom prst="rect">
            <a:avLst/>
          </a:prstGeom>
        </p:spPr>
      </p:pic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28001" y="6336001"/>
            <a:ext cx="638849" cy="365125"/>
          </a:xfrm>
        </p:spPr>
        <p:txBody>
          <a:bodyPr/>
          <a:lstStyle/>
          <a:p>
            <a:fld id="{D19B3434-7E09-465F-A694-A86E7D543F5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rickTitl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9" t="2093" r="5665" b="31175"/>
          <a:stretch/>
        </p:blipFill>
        <p:spPr>
          <a:xfrm>
            <a:off x="-192019" y="0"/>
            <a:ext cx="12384019" cy="68853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80000" y="360000"/>
            <a:ext cx="9120000" cy="900000"/>
          </a:xfrm>
          <a:prstGeom prst="rect">
            <a:avLst/>
          </a:prstGeom>
        </p:spPr>
        <p:txBody>
          <a:bodyPr bIns="180000" anchor="t" anchorCtr="0">
            <a:noAutofit/>
          </a:bodyPr>
          <a:lstStyle>
            <a:lvl1pPr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00" y="1620000"/>
            <a:ext cx="9120000" cy="1080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19667" y="6239735"/>
            <a:ext cx="1934005" cy="3651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fld id="{6BA42CF4-8536-974A-A707-3564250E44D8}" type="datetime1">
              <a:rPr lang="en-GB" smtClean="0"/>
              <a:pPr/>
              <a:t>22/08/2024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239736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en-GB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28001" y="6336001"/>
            <a:ext cx="638849" cy="365125"/>
          </a:xfrm>
        </p:spPr>
        <p:txBody>
          <a:bodyPr/>
          <a:lstStyle/>
          <a:p>
            <a:fld id="{D19B3434-7E09-465F-A694-A86E7D543F5E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0" name="Picture 9" descr="CRICK_Logotype_black_RGB.emf">
            <a:extLst>
              <a:ext uri="{FF2B5EF4-FFF2-40B4-BE49-F238E27FC236}">
                <a16:creationId xmlns:a16="http://schemas.microsoft.com/office/drawing/2014/main" id="{B336EA4D-A151-F84F-8F5B-9F1C69711B47}"/>
              </a:ext>
            </a:extLst>
          </p:cNvPr>
          <p:cNvPicPr>
            <a:picLocks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934760" y="360000"/>
            <a:ext cx="777240" cy="800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676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rickContent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80000" y="360000"/>
            <a:ext cx="9120000" cy="900000"/>
          </a:xfrm>
          <a:prstGeom prst="rect">
            <a:avLst/>
          </a:prstGeom>
          <a:ln w="15875" cmpd="sng">
            <a:noFill/>
          </a:ln>
        </p:spPr>
        <p:txBody>
          <a:bodyPr anchor="t" anchorCtr="0">
            <a:normAutofit/>
          </a:bodyPr>
          <a:lstStyle>
            <a:lvl1pPr>
              <a:lnSpc>
                <a:spcPct val="100000"/>
              </a:lnSpc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CONTENT HEADING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00" y="1800000"/>
            <a:ext cx="11328139" cy="4680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Aft>
                <a:spcPts val="600"/>
              </a:spcAft>
              <a:defRPr sz="2000" b="0">
                <a:solidFill>
                  <a:schemeClr val="accent1"/>
                </a:solidFill>
              </a:defRPr>
            </a:lvl1pPr>
            <a:lvl2pPr marL="360000" indent="-360000"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buFont typeface="Arial" pitchFamily="34" charset="0"/>
              <a:buChar char="•"/>
              <a:defRPr sz="2000" b="0">
                <a:solidFill>
                  <a:schemeClr val="accent1"/>
                </a:solidFill>
              </a:defRPr>
            </a:lvl2pPr>
            <a:lvl3pPr>
              <a:lnSpc>
                <a:spcPct val="100000"/>
              </a:lnSpc>
              <a:spcAft>
                <a:spcPts val="600"/>
              </a:spcAft>
              <a:defRPr sz="1800" b="0">
                <a:solidFill>
                  <a:schemeClr val="accent1"/>
                </a:solidFill>
              </a:defRPr>
            </a:lvl3pPr>
            <a:lvl4pPr>
              <a:lnSpc>
                <a:spcPct val="100000"/>
              </a:lnSpc>
              <a:spcAft>
                <a:spcPts val="600"/>
              </a:spcAft>
              <a:defRPr sz="1600" b="0">
                <a:solidFill>
                  <a:schemeClr val="accent1"/>
                </a:solidFill>
              </a:defRPr>
            </a:lvl4pPr>
            <a:lvl5pPr>
              <a:lnSpc>
                <a:spcPct val="100000"/>
              </a:lnSpc>
              <a:spcAft>
                <a:spcPts val="600"/>
              </a:spcAft>
              <a:defRPr sz="1600" b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28001" y="6336001"/>
            <a:ext cx="638849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D19B3434-7E09-465F-A694-A86E7D543F5E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6" descr="CRICK_Logotype_black_RGB.emf">
            <a:extLst>
              <a:ext uri="{FF2B5EF4-FFF2-40B4-BE49-F238E27FC236}">
                <a16:creationId xmlns:a16="http://schemas.microsoft.com/office/drawing/2014/main" id="{20A807B2-7C63-FC4D-9034-EA9F2E852CB2}"/>
              </a:ext>
            </a:extLst>
          </p:cNvPr>
          <p:cNvPicPr>
            <a:picLocks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10934760" y="360000"/>
            <a:ext cx="777240" cy="800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47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rickContent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80000" y="360000"/>
            <a:ext cx="9120000" cy="900000"/>
          </a:xfrm>
          <a:prstGeom prst="rect">
            <a:avLst/>
          </a:prstGeom>
          <a:ln w="15875" cmpd="sng">
            <a:noFill/>
          </a:ln>
        </p:spPr>
        <p:txBody>
          <a:bodyPr anchor="t" anchorCtr="0">
            <a:normAutofit/>
          </a:bodyPr>
          <a:lstStyle>
            <a:lvl1pPr>
              <a:lnSpc>
                <a:spcPct val="100000"/>
              </a:lnSpc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CONTENT HEADING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28001" y="6336001"/>
            <a:ext cx="638849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D19B3434-7E09-465F-A694-A86E7D543F5E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507A225-7552-434F-938F-2CE07D794E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000" y="1800000"/>
            <a:ext cx="5423979" cy="4680000"/>
          </a:xfrm>
          <a:prstGeom prst="rect">
            <a:avLst/>
          </a:prstGeom>
        </p:spPr>
        <p:txBody>
          <a:bodyPr numCol="1" spcCol="0">
            <a:noAutofit/>
          </a:bodyPr>
          <a:lstStyle>
            <a:lvl1pPr>
              <a:lnSpc>
                <a:spcPct val="100000"/>
              </a:lnSpc>
              <a:spcAft>
                <a:spcPts val="600"/>
              </a:spcAft>
              <a:defRPr sz="2000" b="1">
                <a:solidFill>
                  <a:schemeClr val="accent1"/>
                </a:solidFill>
              </a:defRPr>
            </a:lvl1pPr>
            <a:lvl2pPr marL="180975" indent="-180975">
              <a:lnSpc>
                <a:spcPct val="100000"/>
              </a:lnSpc>
              <a:spcAft>
                <a:spcPts val="600"/>
              </a:spcAft>
              <a:buFont typeface="Arial" pitchFamily="34" charset="0"/>
              <a:buChar char="•"/>
              <a:defRPr sz="2000" b="0">
                <a:solidFill>
                  <a:schemeClr val="accent1"/>
                </a:solidFill>
              </a:defRPr>
            </a:lvl2pPr>
            <a:lvl3pPr>
              <a:lnSpc>
                <a:spcPct val="100000"/>
              </a:lnSpc>
              <a:spcAft>
                <a:spcPts val="600"/>
              </a:spcAft>
              <a:defRPr sz="1800" b="0">
                <a:solidFill>
                  <a:schemeClr val="accent1"/>
                </a:solidFill>
              </a:defRPr>
            </a:lvl3pPr>
            <a:lvl4pPr>
              <a:lnSpc>
                <a:spcPct val="100000"/>
              </a:lnSpc>
              <a:spcAft>
                <a:spcPts val="600"/>
              </a:spcAft>
              <a:defRPr sz="1600" b="0">
                <a:solidFill>
                  <a:schemeClr val="accent1"/>
                </a:solidFill>
              </a:defRPr>
            </a:lvl4pPr>
            <a:lvl5pPr>
              <a:lnSpc>
                <a:spcPct val="100000"/>
              </a:lnSpc>
              <a:spcAft>
                <a:spcPts val="600"/>
              </a:spcAft>
              <a:defRPr sz="1600" b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90D97BE-5DA1-DC4B-B59E-E644DB237DAC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36000" y="1800000"/>
            <a:ext cx="5424000" cy="4680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Aft>
                <a:spcPts val="600"/>
              </a:spcAft>
              <a:defRPr sz="2000" b="1">
                <a:solidFill>
                  <a:schemeClr val="accent1"/>
                </a:solidFill>
              </a:defRPr>
            </a:lvl1pPr>
            <a:lvl2pPr marL="180975" indent="-180975"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buFont typeface="Arial" pitchFamily="34" charset="0"/>
              <a:buChar char="•"/>
              <a:defRPr sz="2000" b="0">
                <a:solidFill>
                  <a:schemeClr val="accent1"/>
                </a:solidFill>
              </a:defRPr>
            </a:lvl2pPr>
            <a:lvl3pPr>
              <a:lnSpc>
                <a:spcPct val="100000"/>
              </a:lnSpc>
              <a:spcAft>
                <a:spcPts val="600"/>
              </a:spcAft>
              <a:defRPr sz="2000" b="0">
                <a:solidFill>
                  <a:schemeClr val="accent1"/>
                </a:solidFill>
              </a:defRPr>
            </a:lvl3pPr>
            <a:lvl4pPr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defRPr sz="2000" b="0">
                <a:solidFill>
                  <a:schemeClr val="accent1"/>
                </a:solidFill>
              </a:defRPr>
            </a:lvl4pPr>
            <a:lvl5pPr>
              <a:lnSpc>
                <a:spcPct val="100000"/>
              </a:lnSpc>
              <a:spcAft>
                <a:spcPts val="600"/>
              </a:spcAft>
              <a:defRPr sz="2000" b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9" name="Picture 8" descr="CRICK_Logotype_black_RGB.emf">
            <a:extLst>
              <a:ext uri="{FF2B5EF4-FFF2-40B4-BE49-F238E27FC236}">
                <a16:creationId xmlns:a16="http://schemas.microsoft.com/office/drawing/2014/main" id="{579281B7-6CD1-194A-BFDE-C8F0F157353B}"/>
              </a:ext>
            </a:extLst>
          </p:cNvPr>
          <p:cNvPicPr>
            <a:picLocks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10934760" y="360000"/>
            <a:ext cx="777240" cy="800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3325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rickContent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531AA3E8-B458-2D4F-AB2E-A715D83EE35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1" r="3243" b="44736"/>
          <a:stretch/>
        </p:blipFill>
        <p:spPr>
          <a:xfrm>
            <a:off x="0" y="4333446"/>
            <a:ext cx="12192000" cy="25245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80000" y="360000"/>
            <a:ext cx="9024739" cy="900000"/>
          </a:xfrm>
          <a:prstGeom prst="rect">
            <a:avLst/>
          </a:prstGeom>
          <a:ln w="15875" cmpd="sng">
            <a:noFill/>
          </a:ln>
        </p:spPr>
        <p:txBody>
          <a:bodyPr anchor="t" anchorCtr="0">
            <a:normAutofit/>
          </a:bodyPr>
          <a:lstStyle>
            <a:lvl1pPr>
              <a:lnSpc>
                <a:spcPct val="100000"/>
              </a:lnSpc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CONTENT HEADING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00" y="1800000"/>
            <a:ext cx="11280000" cy="4680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Aft>
                <a:spcPts val="600"/>
              </a:spcAft>
              <a:defRPr sz="2000" b="1">
                <a:solidFill>
                  <a:schemeClr val="accent1"/>
                </a:solidFill>
              </a:defRPr>
            </a:lvl1pPr>
            <a:lvl2pPr marL="180975" indent="-180975">
              <a:lnSpc>
                <a:spcPct val="100000"/>
              </a:lnSpc>
              <a:spcAft>
                <a:spcPts val="600"/>
              </a:spcAft>
              <a:buFont typeface="Arial" pitchFamily="34" charset="0"/>
              <a:buChar char="•"/>
              <a:defRPr sz="2000" b="0">
                <a:solidFill>
                  <a:schemeClr val="accent1"/>
                </a:solidFill>
              </a:defRPr>
            </a:lvl2pPr>
            <a:lvl3pPr>
              <a:lnSpc>
                <a:spcPct val="100000"/>
              </a:lnSpc>
              <a:spcAft>
                <a:spcPts val="600"/>
              </a:spcAft>
              <a:defRPr sz="1800" b="0">
                <a:solidFill>
                  <a:schemeClr val="accent1"/>
                </a:solidFill>
              </a:defRPr>
            </a:lvl3pPr>
            <a:lvl4pPr>
              <a:lnSpc>
                <a:spcPct val="100000"/>
              </a:lnSpc>
              <a:spcAft>
                <a:spcPts val="600"/>
              </a:spcAft>
              <a:defRPr sz="1600" b="0">
                <a:solidFill>
                  <a:schemeClr val="accent1"/>
                </a:solidFill>
              </a:defRPr>
            </a:lvl4pPr>
            <a:lvl5pPr>
              <a:lnSpc>
                <a:spcPct val="100000"/>
              </a:lnSpc>
              <a:spcAft>
                <a:spcPts val="600"/>
              </a:spcAft>
              <a:defRPr sz="1600" b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28001" y="6336001"/>
            <a:ext cx="638849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D19B3434-7E09-465F-A694-A86E7D543F5E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8" name="Picture 7" descr="CRICK_Logotype_black_RGB.emf">
            <a:extLst>
              <a:ext uri="{FF2B5EF4-FFF2-40B4-BE49-F238E27FC236}">
                <a16:creationId xmlns:a16="http://schemas.microsoft.com/office/drawing/2014/main" id="{11E8A1D7-8C51-9C4B-8A44-8A78236574B5}"/>
              </a:ext>
            </a:extLst>
          </p:cNvPr>
          <p:cNvPicPr>
            <a:picLocks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934760" y="360000"/>
            <a:ext cx="777240" cy="800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4632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rickContent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531AA3E8-B458-2D4F-AB2E-A715D83EE35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1" r="3243" b="44736"/>
          <a:stretch/>
        </p:blipFill>
        <p:spPr>
          <a:xfrm>
            <a:off x="0" y="4333446"/>
            <a:ext cx="12192000" cy="25245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80000" y="360000"/>
            <a:ext cx="9024739" cy="900000"/>
          </a:xfrm>
          <a:prstGeom prst="rect">
            <a:avLst/>
          </a:prstGeom>
          <a:ln w="15875" cmpd="sng">
            <a:noFill/>
          </a:ln>
        </p:spPr>
        <p:txBody>
          <a:bodyPr anchor="t" anchorCtr="0">
            <a:normAutofit/>
          </a:bodyPr>
          <a:lstStyle>
            <a:lvl1pPr>
              <a:lnSpc>
                <a:spcPct val="100000"/>
              </a:lnSpc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CONTENT HEADING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28001" y="6336001"/>
            <a:ext cx="638849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D19B3434-7E09-465F-A694-A86E7D543F5E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06F73DB-444E-4942-A4F5-B829534E0F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000" y="1800000"/>
            <a:ext cx="5423979" cy="4680000"/>
          </a:xfrm>
          <a:prstGeom prst="rect">
            <a:avLst/>
          </a:prstGeom>
        </p:spPr>
        <p:txBody>
          <a:bodyPr numCol="1" spcCol="0">
            <a:noAutofit/>
          </a:bodyPr>
          <a:lstStyle>
            <a:lvl1pPr>
              <a:lnSpc>
                <a:spcPct val="100000"/>
              </a:lnSpc>
              <a:spcAft>
                <a:spcPts val="600"/>
              </a:spcAft>
              <a:defRPr sz="2000" b="1">
                <a:solidFill>
                  <a:schemeClr val="accent1"/>
                </a:solidFill>
              </a:defRPr>
            </a:lvl1pPr>
            <a:lvl2pPr marL="180975" indent="-180975">
              <a:lnSpc>
                <a:spcPct val="100000"/>
              </a:lnSpc>
              <a:spcAft>
                <a:spcPts val="600"/>
              </a:spcAft>
              <a:buFont typeface="Arial" pitchFamily="34" charset="0"/>
              <a:buChar char="•"/>
              <a:defRPr sz="2000" b="0">
                <a:solidFill>
                  <a:schemeClr val="accent1"/>
                </a:solidFill>
              </a:defRPr>
            </a:lvl2pPr>
            <a:lvl3pPr>
              <a:lnSpc>
                <a:spcPct val="100000"/>
              </a:lnSpc>
              <a:spcAft>
                <a:spcPts val="600"/>
              </a:spcAft>
              <a:defRPr sz="1800" b="0">
                <a:solidFill>
                  <a:schemeClr val="accent1"/>
                </a:solidFill>
              </a:defRPr>
            </a:lvl3pPr>
            <a:lvl4pPr>
              <a:lnSpc>
                <a:spcPct val="100000"/>
              </a:lnSpc>
              <a:spcAft>
                <a:spcPts val="600"/>
              </a:spcAft>
              <a:defRPr sz="1600" b="0">
                <a:solidFill>
                  <a:schemeClr val="accent1"/>
                </a:solidFill>
              </a:defRPr>
            </a:lvl4pPr>
            <a:lvl5pPr>
              <a:lnSpc>
                <a:spcPct val="100000"/>
              </a:lnSpc>
              <a:spcAft>
                <a:spcPts val="600"/>
              </a:spcAft>
              <a:defRPr sz="1600" b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D306988-B40B-D945-B4E4-9DFC029FA22D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36000" y="1800000"/>
            <a:ext cx="5424000" cy="4680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Aft>
                <a:spcPts val="600"/>
              </a:spcAft>
              <a:defRPr sz="2000" b="1">
                <a:solidFill>
                  <a:schemeClr val="accent1"/>
                </a:solidFill>
              </a:defRPr>
            </a:lvl1pPr>
            <a:lvl2pPr marL="180975" indent="-180975"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buFont typeface="Arial" pitchFamily="34" charset="0"/>
              <a:buChar char="•"/>
              <a:defRPr sz="2000" b="0">
                <a:solidFill>
                  <a:schemeClr val="accent1"/>
                </a:solidFill>
              </a:defRPr>
            </a:lvl2pPr>
            <a:lvl3pPr>
              <a:lnSpc>
                <a:spcPct val="100000"/>
              </a:lnSpc>
              <a:spcAft>
                <a:spcPts val="600"/>
              </a:spcAft>
              <a:defRPr sz="2000" b="0">
                <a:solidFill>
                  <a:schemeClr val="accent1"/>
                </a:solidFill>
              </a:defRPr>
            </a:lvl3pPr>
            <a:lvl4pPr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defRPr sz="2000" b="0">
                <a:solidFill>
                  <a:schemeClr val="accent1"/>
                </a:solidFill>
              </a:defRPr>
            </a:lvl4pPr>
            <a:lvl5pPr>
              <a:lnSpc>
                <a:spcPct val="100000"/>
              </a:lnSpc>
              <a:spcAft>
                <a:spcPts val="600"/>
              </a:spcAft>
              <a:defRPr sz="2000" b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10" name="Picture 9" descr="CRICK_Logotype_black_RGB.emf">
            <a:extLst>
              <a:ext uri="{FF2B5EF4-FFF2-40B4-BE49-F238E27FC236}">
                <a16:creationId xmlns:a16="http://schemas.microsoft.com/office/drawing/2014/main" id="{5F04AE0F-1943-FB41-AE50-62987C416352}"/>
              </a:ext>
            </a:extLst>
          </p:cNvPr>
          <p:cNvPicPr>
            <a:picLocks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934760" y="360000"/>
            <a:ext cx="777240" cy="800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117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rickContent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531AA3E8-B458-2D4F-AB2E-A715D83EE35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1" t="23098" r="3243" b="44399"/>
          <a:stretch/>
        </p:blipFill>
        <p:spPr>
          <a:xfrm>
            <a:off x="0" y="5373216"/>
            <a:ext cx="12192000" cy="148478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80000" y="360000"/>
            <a:ext cx="9024739" cy="900000"/>
          </a:xfrm>
          <a:prstGeom prst="rect">
            <a:avLst/>
          </a:prstGeom>
          <a:ln w="15875" cmpd="sng">
            <a:noFill/>
          </a:ln>
        </p:spPr>
        <p:txBody>
          <a:bodyPr anchor="t" anchorCtr="0">
            <a:normAutofit/>
          </a:bodyPr>
          <a:lstStyle>
            <a:lvl1pPr>
              <a:lnSpc>
                <a:spcPct val="100000"/>
              </a:lnSpc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CONTENT HEADING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00" y="1800000"/>
            <a:ext cx="11280000" cy="4680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Aft>
                <a:spcPts val="600"/>
              </a:spcAft>
              <a:defRPr sz="2000" b="1">
                <a:solidFill>
                  <a:schemeClr val="accent1"/>
                </a:solidFill>
              </a:defRPr>
            </a:lvl1pPr>
            <a:lvl2pPr marL="180975" indent="-180975">
              <a:lnSpc>
                <a:spcPct val="100000"/>
              </a:lnSpc>
              <a:spcAft>
                <a:spcPts val="600"/>
              </a:spcAft>
              <a:buFont typeface="Arial" pitchFamily="34" charset="0"/>
              <a:buChar char="•"/>
              <a:defRPr sz="2000" b="0">
                <a:solidFill>
                  <a:schemeClr val="accent1"/>
                </a:solidFill>
              </a:defRPr>
            </a:lvl2pPr>
            <a:lvl3pPr>
              <a:lnSpc>
                <a:spcPct val="100000"/>
              </a:lnSpc>
              <a:spcAft>
                <a:spcPts val="600"/>
              </a:spcAft>
              <a:defRPr sz="1800" b="0">
                <a:solidFill>
                  <a:schemeClr val="accent1"/>
                </a:solidFill>
              </a:defRPr>
            </a:lvl3pPr>
            <a:lvl4pPr>
              <a:lnSpc>
                <a:spcPct val="100000"/>
              </a:lnSpc>
              <a:spcAft>
                <a:spcPts val="600"/>
              </a:spcAft>
              <a:defRPr sz="1600" b="0">
                <a:solidFill>
                  <a:schemeClr val="accent1"/>
                </a:solidFill>
              </a:defRPr>
            </a:lvl4pPr>
            <a:lvl5pPr>
              <a:lnSpc>
                <a:spcPct val="100000"/>
              </a:lnSpc>
              <a:spcAft>
                <a:spcPts val="600"/>
              </a:spcAft>
              <a:defRPr sz="1600" b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28001" y="6336001"/>
            <a:ext cx="638849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D19B3434-7E09-465F-A694-A86E7D543F5E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8" name="Picture 7" descr="CRICK_Logotype_black_RGB.emf">
            <a:extLst>
              <a:ext uri="{FF2B5EF4-FFF2-40B4-BE49-F238E27FC236}">
                <a16:creationId xmlns:a16="http://schemas.microsoft.com/office/drawing/2014/main" id="{6F5B6375-DED2-444F-A2A1-61B49A38AADB}"/>
              </a:ext>
            </a:extLst>
          </p:cNvPr>
          <p:cNvPicPr>
            <a:picLocks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934760" y="360000"/>
            <a:ext cx="777240" cy="800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556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0000" y="1799999"/>
            <a:ext cx="11137899" cy="4680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84565" y="6448252"/>
            <a:ext cx="6388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D19B3434-7E09-465F-A694-A86E7D543F5E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Title Placeholder 4">
            <a:extLst>
              <a:ext uri="{FF2B5EF4-FFF2-40B4-BE49-F238E27FC236}">
                <a16:creationId xmlns:a16="http://schemas.microsoft.com/office/drawing/2014/main" id="{9A069318-D986-984D-8E16-4DEF552253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000" y="360000"/>
            <a:ext cx="10515600" cy="1080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93" r:id="rId2"/>
    <p:sldLayoutId id="2147483669" r:id="rId3"/>
    <p:sldLayoutId id="2147483681" r:id="rId4"/>
    <p:sldLayoutId id="2147483672" r:id="rId5"/>
    <p:sldLayoutId id="2147483691" r:id="rId6"/>
    <p:sldLayoutId id="2147483682" r:id="rId7"/>
    <p:sldLayoutId id="2147483689" r:id="rId8"/>
    <p:sldLayoutId id="2147483685" r:id="rId9"/>
    <p:sldLayoutId id="2147483686" r:id="rId10"/>
    <p:sldLayoutId id="2147483683" r:id="rId11"/>
    <p:sldLayoutId id="2147483688" r:id="rId12"/>
    <p:sldLayoutId id="2147483670" r:id="rId13"/>
  </p:sldLayoutIdLst>
  <p:hf hdr="0" ft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4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ts val="2000"/>
        </a:lnSpc>
        <a:spcBef>
          <a:spcPts val="60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lang="en-US" sz="2000" b="1" kern="1200" dirty="0" smtClean="0">
          <a:solidFill>
            <a:schemeClr val="accent1"/>
          </a:solidFill>
          <a:latin typeface="+mn-lt"/>
          <a:ea typeface="+mn-ea"/>
          <a:cs typeface="+mn-cs"/>
        </a:defRPr>
      </a:lvl1pPr>
      <a:lvl2pPr marL="360000" indent="-1800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0000" indent="-180000" algn="l" defTabSz="914400" rtl="0" eaLnBrk="1" latinLnBrk="0" hangingPunct="1">
        <a:lnSpc>
          <a:spcPts val="2000"/>
        </a:lnSpc>
        <a:spcBef>
          <a:spcPts val="0"/>
        </a:spcBef>
        <a:spcAft>
          <a:spcPts val="600"/>
        </a:spcAft>
        <a:buFont typeface="Trebuchet MS" pitchFamily="34" charset="0"/>
        <a:buChar char="–"/>
        <a:defRPr sz="1800" b="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20000" indent="-180975" algn="l" defTabSz="914400" rtl="0" eaLnBrk="1" latinLnBrk="0" hangingPunct="1">
        <a:lnSpc>
          <a:spcPts val="2000"/>
        </a:lnSpc>
        <a:spcBef>
          <a:spcPts val="0"/>
        </a:spcBef>
        <a:spcAft>
          <a:spcPts val="600"/>
        </a:spcAft>
        <a:buClr>
          <a:schemeClr val="accent1"/>
        </a:buClr>
        <a:buFont typeface="Arial" pitchFamily="34" charset="0"/>
        <a:buChar char="•"/>
        <a:defRPr sz="1600" b="0" kern="1200">
          <a:solidFill>
            <a:schemeClr val="accent1"/>
          </a:solidFill>
          <a:latin typeface="+mn-lt"/>
          <a:ea typeface="+mn-ea"/>
          <a:cs typeface="+mn-cs"/>
        </a:defRPr>
      </a:lvl4pPr>
      <a:lvl5pPr marL="720000" indent="-180975" algn="l" defTabSz="914400" rtl="0" eaLnBrk="1" latinLnBrk="0" hangingPunct="1">
        <a:lnSpc>
          <a:spcPts val="1900"/>
        </a:lnSpc>
        <a:spcBef>
          <a:spcPts val="0"/>
        </a:spcBef>
        <a:spcAft>
          <a:spcPts val="600"/>
        </a:spcAft>
        <a:buFont typeface="Trebuchet MS" pitchFamily="34" charset="0"/>
        <a:buChar char="–"/>
        <a:defRPr sz="1600" b="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s://www.crick.ac.uk/about-us/about-us/our-vision/engage-and-inspire-the-public/partnerships/education-outreach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81087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9D14AF-A863-C149-9F38-DC592AA487E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Placements potentially on offer through the Crick’s T-level </a:t>
            </a:r>
            <a:r>
              <a:rPr lang="en-US" err="1"/>
              <a:t>programme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8EB956-359A-D941-8C1D-62BDBBBF4D3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Autumn 2025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36F466-25B0-104F-A9D4-85A1E82D4E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42CF4-8536-974A-A707-3564250E44D8}" type="datetime1">
              <a:rPr lang="en-GB" smtClean="0"/>
              <a:pPr/>
              <a:t>22/08/2024</a:t>
            </a:fld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BCAAFE-445A-1B46-956A-1E732C218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B3434-7E09-465F-A694-A86E7D543F5E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57819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003AF5-1184-3C43-9EC0-CFE399C084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Education Team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EDDA27-26F4-8247-A73C-877D11E5CE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B3434-7E09-465F-A694-A86E7D543F5E}" type="slidenum">
              <a:rPr lang="en-GB" smtClean="0"/>
              <a:pPr/>
              <a:t>3</a:t>
            </a:fld>
            <a:endParaRPr lang="en-GB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BDB289F-574D-43AE-9C3B-C2024B252D76}"/>
              </a:ext>
            </a:extLst>
          </p:cNvPr>
          <p:cNvSpPr txBox="1">
            <a:spLocks/>
          </p:cNvSpPr>
          <p:nvPr/>
        </p:nvSpPr>
        <p:spPr>
          <a:xfrm>
            <a:off x="473851" y="1275017"/>
            <a:ext cx="7638374" cy="1671622"/>
          </a:xfrm>
          <a:prstGeom prst="rect">
            <a:avLst/>
          </a:prstGeom>
          <a:ln w="15875" cmpd="sng">
            <a:noFill/>
          </a:ln>
        </p:spPr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594360">
              <a:spcAft>
                <a:spcPts val="600"/>
              </a:spcAft>
            </a:pPr>
            <a:r>
              <a:rPr lang="en-US" sz="1800">
                <a:latin typeface="Trebuchet MS"/>
                <a:ea typeface="+mn-ea"/>
                <a:cs typeface="Calibri"/>
              </a:rPr>
              <a:t>About our team...</a:t>
            </a:r>
            <a:br>
              <a:rPr lang="en-US" sz="1800">
                <a:latin typeface="Trebuchet MS"/>
                <a:cs typeface="Calibri"/>
              </a:rPr>
            </a:br>
            <a:r>
              <a:rPr lang="en-US" sz="1800" b="0">
                <a:latin typeface="Trebuchet MS"/>
                <a:ea typeface="+mn-ea"/>
                <a:cs typeface="Calibri"/>
              </a:rPr>
              <a:t>The Crick's Education Outreach team are passionate about bringing science to life for young people in Camden. We run a range of interactive and inclusive activities for children aged between 5-18, either in their schools or in the Crick's Weston Discovery Lab – our dedicated on-site laboratory for students. Find out more </a:t>
            </a:r>
            <a:r>
              <a:rPr lang="en-US" sz="1800" b="0">
                <a:latin typeface="Trebuchet MS"/>
                <a:ea typeface="+mn-ea"/>
                <a:cs typeface="Calibri"/>
                <a:hlinkClick r:id="rId2"/>
              </a:rPr>
              <a:t>here</a:t>
            </a:r>
            <a:r>
              <a:rPr lang="en-US" sz="1800" b="0">
                <a:latin typeface="Trebuchet MS"/>
                <a:ea typeface="+mn-ea"/>
                <a:cs typeface="Calibri"/>
              </a:rPr>
              <a:t>.</a:t>
            </a:r>
            <a:br>
              <a:rPr lang="en-US" sz="1800">
                <a:latin typeface="Trebuchet MS"/>
                <a:cs typeface="Calibri"/>
              </a:rPr>
            </a:br>
            <a:r>
              <a:rPr lang="en-GB" sz="1800">
                <a:solidFill>
                  <a:srgbClr val="FFFFFF"/>
                </a:solidFill>
                <a:latin typeface="Trebuchet MS"/>
              </a:rPr>
              <a:t>Education Outreach</a:t>
            </a:r>
          </a:p>
        </p:txBody>
      </p:sp>
      <p:pic>
        <p:nvPicPr>
          <p:cNvPr id="8" name="Content Placeholder 4" descr="A group of people in white coats in a room&#10;&#10;Description automatically generated">
            <a:extLst>
              <a:ext uri="{FF2B5EF4-FFF2-40B4-BE49-F238E27FC236}">
                <a16:creationId xmlns:a16="http://schemas.microsoft.com/office/drawing/2014/main" id="{296CC875-F24D-425B-B6CA-76FD27CD83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r="9956"/>
          <a:stretch/>
        </p:blipFill>
        <p:spPr>
          <a:xfrm>
            <a:off x="7680176" y="1191976"/>
            <a:ext cx="3204900" cy="2350146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08F256C-3700-4BE0-9533-D55C292F5C27}"/>
              </a:ext>
            </a:extLst>
          </p:cNvPr>
          <p:cNvSpPr txBox="1"/>
          <p:nvPr/>
        </p:nvSpPr>
        <p:spPr>
          <a:xfrm>
            <a:off x="544575" y="3305837"/>
            <a:ext cx="5700308" cy="382720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defTabSz="594360">
              <a:spcAft>
                <a:spcPts val="600"/>
              </a:spcAft>
            </a:pPr>
            <a:endParaRPr lang="en-US" sz="1600" kern="1200">
              <a:solidFill>
                <a:schemeClr val="accent1"/>
              </a:solidFill>
              <a:latin typeface="Trebuchet MS"/>
              <a:cs typeface="Calibri"/>
            </a:endParaRPr>
          </a:p>
          <a:p>
            <a:pPr defTabSz="594360">
              <a:spcAft>
                <a:spcPts val="600"/>
              </a:spcAft>
            </a:pPr>
            <a:r>
              <a:rPr lang="en-US" b="1" kern="1200">
                <a:solidFill>
                  <a:schemeClr val="accent1"/>
                </a:solidFill>
                <a:latin typeface="Trebuchet MS"/>
                <a:ea typeface="+mn-ea"/>
                <a:cs typeface="Calibri"/>
              </a:rPr>
              <a:t>During this placement, the student(s) will work with the Education Team's Lab Manager to…</a:t>
            </a:r>
            <a:endParaRPr lang="en-US" b="1" kern="1200">
              <a:solidFill>
                <a:schemeClr val="accent1"/>
              </a:solidFill>
              <a:latin typeface="Trebuchet MS"/>
              <a:cs typeface="Calibri"/>
            </a:endParaRPr>
          </a:p>
          <a:p>
            <a:pPr marL="185420" indent="-185420" defTabSz="594360">
              <a:spcAft>
                <a:spcPts val="600"/>
              </a:spcAft>
              <a:buFont typeface="Arial"/>
              <a:buChar char="•"/>
            </a:pPr>
            <a:r>
              <a:rPr lang="en-US" kern="1200">
                <a:solidFill>
                  <a:schemeClr val="accent1"/>
                </a:solidFill>
                <a:latin typeface="Trebuchet MS"/>
                <a:ea typeface="+mn-ea"/>
                <a:cs typeface="Calibri"/>
              </a:rPr>
              <a:t>Support in setting up for workshops in our on-site laboratory, including preparing chemicals </a:t>
            </a:r>
          </a:p>
          <a:p>
            <a:pPr marL="185420" indent="-185420" defTabSz="594360">
              <a:spcAft>
                <a:spcPts val="600"/>
              </a:spcAft>
              <a:buFont typeface="Arial"/>
              <a:buChar char="•"/>
            </a:pPr>
            <a:r>
              <a:rPr lang="en-US">
                <a:solidFill>
                  <a:schemeClr val="accent1"/>
                </a:solidFill>
                <a:latin typeface="Trebuchet MS"/>
                <a:cs typeface="Calibri"/>
              </a:rPr>
              <a:t>Support in resourcing the workshops, ordering materials and tracking finances against budget</a:t>
            </a:r>
          </a:p>
          <a:p>
            <a:pPr marL="185420" indent="-185420" defTabSz="594360">
              <a:spcAft>
                <a:spcPts val="600"/>
              </a:spcAft>
              <a:buFont typeface="Arial"/>
              <a:buChar char="•"/>
            </a:pPr>
            <a:r>
              <a:rPr lang="en-US">
                <a:solidFill>
                  <a:schemeClr val="accent1"/>
                </a:solidFill>
                <a:latin typeface="Trebuchet MS"/>
                <a:cs typeface="Calibri"/>
              </a:rPr>
              <a:t>Support in organizing the lab, including adhering to Health &amp; Safety protocols and writing Risk Assessments</a:t>
            </a:r>
          </a:p>
          <a:p>
            <a:pPr marL="185420" indent="-185420">
              <a:spcAft>
                <a:spcPts val="600"/>
              </a:spcAft>
              <a:buFont typeface="Arial"/>
              <a:buChar char="•"/>
            </a:pPr>
            <a:endParaRPr lang="en-US" sz="1170">
              <a:solidFill>
                <a:schemeClr val="accent1"/>
              </a:solidFill>
              <a:ea typeface="Calibri"/>
              <a:cs typeface="Calibri"/>
            </a:endParaRPr>
          </a:p>
          <a:p>
            <a:pPr>
              <a:spcAft>
                <a:spcPts val="600"/>
              </a:spcAft>
            </a:pPr>
            <a:endParaRPr lang="en-US">
              <a:solidFill>
                <a:schemeClr val="accent1"/>
              </a:solidFill>
              <a:ea typeface="Calibri"/>
              <a:cs typeface="Calibri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DC3A494-099B-40C4-91A6-BB41530EFE62}"/>
              </a:ext>
            </a:extLst>
          </p:cNvPr>
          <p:cNvSpPr txBox="1"/>
          <p:nvPr/>
        </p:nvSpPr>
        <p:spPr>
          <a:xfrm>
            <a:off x="6489955" y="3603141"/>
            <a:ext cx="5130457" cy="26161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594360">
              <a:spcAft>
                <a:spcPts val="600"/>
              </a:spcAft>
            </a:pPr>
            <a:r>
              <a:rPr lang="en-US" sz="1800" b="1" kern="1200">
                <a:solidFill>
                  <a:schemeClr val="accent1"/>
                </a:solidFill>
                <a:latin typeface="Trebuchet MS"/>
                <a:ea typeface="+mn-ea"/>
                <a:cs typeface="Calibri"/>
              </a:rPr>
              <a:t>The ideal student will be</a:t>
            </a:r>
            <a:r>
              <a:rPr lang="en-US" b="1">
                <a:solidFill>
                  <a:schemeClr val="accent1"/>
                </a:solidFill>
                <a:latin typeface="Trebuchet MS"/>
                <a:cs typeface="Calibri"/>
              </a:rPr>
              <a:t> interested in…</a:t>
            </a:r>
            <a:endParaRPr lang="en-US" sz="1800" b="1" kern="1200">
              <a:solidFill>
                <a:schemeClr val="accent1"/>
              </a:solidFill>
              <a:latin typeface="Trebuchet MS"/>
              <a:cs typeface="Calibri"/>
            </a:endParaRPr>
          </a:p>
          <a:p>
            <a:pPr marL="185420" indent="-185420" defTabSz="594360">
              <a:spcAft>
                <a:spcPts val="600"/>
              </a:spcAft>
              <a:buFont typeface="Arial"/>
              <a:buChar char="•"/>
            </a:pPr>
            <a:r>
              <a:rPr lang="en-US">
                <a:solidFill>
                  <a:schemeClr val="accent1"/>
                </a:solidFill>
                <a:latin typeface="Trebuchet MS"/>
                <a:cs typeface="Calibri"/>
              </a:rPr>
              <a:t>L</a:t>
            </a:r>
            <a:r>
              <a:rPr lang="en-US" sz="1800" kern="1200">
                <a:solidFill>
                  <a:schemeClr val="accent1"/>
                </a:solidFill>
                <a:latin typeface="Trebuchet MS"/>
                <a:ea typeface="+mn-ea"/>
                <a:cs typeface="Calibri"/>
              </a:rPr>
              <a:t>earning how a laboratory operates</a:t>
            </a:r>
            <a:r>
              <a:rPr lang="en-US" sz="1800">
                <a:solidFill>
                  <a:schemeClr val="accent1"/>
                </a:solidFill>
                <a:latin typeface="Trebuchet MS"/>
                <a:cs typeface="Calibri"/>
              </a:rPr>
              <a:t> and </a:t>
            </a:r>
            <a:r>
              <a:rPr lang="en-US">
                <a:solidFill>
                  <a:schemeClr val="accent1"/>
                </a:solidFill>
                <a:latin typeface="Trebuchet MS"/>
                <a:cs typeface="Calibri"/>
              </a:rPr>
              <a:t>is</a:t>
            </a:r>
            <a:r>
              <a:rPr lang="en-US" sz="1800">
                <a:solidFill>
                  <a:schemeClr val="accent1"/>
                </a:solidFill>
                <a:latin typeface="Trebuchet MS"/>
                <a:cs typeface="Calibri"/>
              </a:rPr>
              <a:t> managed</a:t>
            </a:r>
            <a:endParaRPr lang="en-US" sz="1800" kern="1200">
              <a:solidFill>
                <a:schemeClr val="accent1"/>
              </a:solidFill>
              <a:latin typeface="Trebuchet MS"/>
              <a:cs typeface="Calibri"/>
            </a:endParaRPr>
          </a:p>
          <a:p>
            <a:pPr marL="185420" indent="-185420" defTabSz="594360">
              <a:spcAft>
                <a:spcPts val="600"/>
              </a:spcAft>
              <a:buFont typeface="Arial"/>
              <a:buChar char="•"/>
            </a:pPr>
            <a:r>
              <a:rPr lang="en-US">
                <a:solidFill>
                  <a:schemeClr val="accent1"/>
                </a:solidFill>
                <a:latin typeface="Trebuchet MS"/>
                <a:cs typeface="Calibri"/>
              </a:rPr>
              <a:t>L</a:t>
            </a:r>
            <a:r>
              <a:rPr lang="en-US" sz="1800">
                <a:solidFill>
                  <a:schemeClr val="accent1"/>
                </a:solidFill>
                <a:latin typeface="Trebuchet MS"/>
                <a:cs typeface="Calibri"/>
              </a:rPr>
              <a:t>earning more about health and safety in the lab</a:t>
            </a:r>
          </a:p>
          <a:p>
            <a:pPr marL="185420" indent="-185420" defTabSz="594360">
              <a:spcAft>
                <a:spcPts val="600"/>
              </a:spcAft>
              <a:buFont typeface="Arial"/>
              <a:buChar char="•"/>
            </a:pPr>
            <a:r>
              <a:rPr lang="en-US">
                <a:solidFill>
                  <a:schemeClr val="accent1"/>
                </a:solidFill>
                <a:latin typeface="Trebuchet MS"/>
                <a:cs typeface="Calibri"/>
              </a:rPr>
              <a:t>Gaining experience in organization, admin and </a:t>
            </a:r>
            <a:r>
              <a:rPr lang="en-US" sz="1800" kern="1200">
                <a:solidFill>
                  <a:schemeClr val="accent1"/>
                </a:solidFill>
                <a:latin typeface="Trebuchet MS"/>
                <a:ea typeface="+mn-ea"/>
                <a:cs typeface="Calibri"/>
              </a:rPr>
              <a:t>financial management </a:t>
            </a:r>
          </a:p>
          <a:p>
            <a:pPr marL="185420" indent="-185420" defTabSz="594360">
              <a:spcAft>
                <a:spcPts val="600"/>
              </a:spcAft>
              <a:buFont typeface="Arial"/>
              <a:buChar char="•"/>
            </a:pPr>
            <a:r>
              <a:rPr lang="en-US">
                <a:solidFill>
                  <a:schemeClr val="accent1"/>
                </a:solidFill>
                <a:latin typeface="Trebuchet MS"/>
                <a:cs typeface="Calibri"/>
              </a:rPr>
              <a:t>W</a:t>
            </a:r>
            <a:r>
              <a:rPr lang="en-US" sz="1800" kern="1200">
                <a:solidFill>
                  <a:schemeClr val="accent1"/>
                </a:solidFill>
                <a:latin typeface="Trebuchet MS"/>
                <a:ea typeface="+mn-ea"/>
                <a:cs typeface="Calibri"/>
              </a:rPr>
              <a:t>orking with people, including children!</a:t>
            </a:r>
            <a:endParaRPr lang="en-US" sz="1800" kern="1200">
              <a:solidFill>
                <a:schemeClr val="accent1"/>
              </a:solidFill>
              <a:latin typeface="Trebuchet MS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663860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88260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rick">
      <a:dk1>
        <a:srgbClr val="707173"/>
      </a:dk1>
      <a:lt1>
        <a:srgbClr val="FFFFFF"/>
      </a:lt1>
      <a:dk2>
        <a:srgbClr val="707173"/>
      </a:dk2>
      <a:lt2>
        <a:srgbClr val="FFFFFF"/>
      </a:lt2>
      <a:accent1>
        <a:srgbClr val="000000"/>
      </a:accent1>
      <a:accent2>
        <a:srgbClr val="707173"/>
      </a:accent2>
      <a:accent3>
        <a:srgbClr val="4066AA"/>
      </a:accent3>
      <a:accent4>
        <a:srgbClr val="E3001A"/>
      </a:accent4>
      <a:accent5>
        <a:srgbClr val="BB90BD"/>
      </a:accent5>
      <a:accent6>
        <a:srgbClr val="7AB51D"/>
      </a:accent6>
      <a:hlink>
        <a:srgbClr val="000000"/>
      </a:hlink>
      <a:folHlink>
        <a:srgbClr val="4066AA"/>
      </a:folHlink>
    </a:clrScheme>
    <a:fontScheme name="Trebuchet MS">
      <a:maj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ick_presentation_v7 wide" id="{62A58C2B-F212-D749-8B53-D1976119D50A}" vid="{57CD72D4-B618-EB43-B8AA-6B641AD1A10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331c5d9-d07c-465c-8b2b-af7db5455c54"/>
    <lcf76f155ced4ddcb4097134ff3c332f xmlns="979f5eb2-dfb5-4eac-b068-c8161158ccfc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A506AFF87C34B4A9FAE502430885282" ma:contentTypeVersion="18" ma:contentTypeDescription="Create a new document." ma:contentTypeScope="" ma:versionID="b898d95fc051c76c36a8629e4fd6124e">
  <xsd:schema xmlns:xsd="http://www.w3.org/2001/XMLSchema" xmlns:xs="http://www.w3.org/2001/XMLSchema" xmlns:p="http://schemas.microsoft.com/office/2006/metadata/properties" xmlns:ns2="979f5eb2-dfb5-4eac-b068-c8161158ccfc" xmlns:ns3="d331c5d9-d07c-465c-8b2b-af7db5455c54" targetNamespace="http://schemas.microsoft.com/office/2006/metadata/properties" ma:root="true" ma:fieldsID="d7818159647d387426ba7c2b8f794369" ns2:_="" ns3:_="">
    <xsd:import namespace="979f5eb2-dfb5-4eac-b068-c8161158ccfc"/>
    <xsd:import namespace="d331c5d9-d07c-465c-8b2b-af7db5455c5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9f5eb2-dfb5-4eac-b068-c8161158ccf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5d46117c-483c-4368-8e8e-496db685c01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31c5d9-d07c-465c-8b2b-af7db5455c54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1b9f21f1-efea-47fa-ba06-7d00ea56b459}" ma:internalName="TaxCatchAll" ma:showField="CatchAllData" ma:web="d331c5d9-d07c-465c-8b2b-af7db5455c5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CD906C3-A15D-4A76-99A7-5F94162D2EB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152F86F-43E8-410A-BB96-500652A5FF74}">
  <ds:schemaRefs>
    <ds:schemaRef ds:uri="979f5eb2-dfb5-4eac-b068-c8161158ccfc"/>
    <ds:schemaRef ds:uri="http://schemas.microsoft.com/office/2006/documentManagement/types"/>
    <ds:schemaRef ds:uri="d331c5d9-d07c-465c-8b2b-af7db5455c54"/>
    <ds:schemaRef ds:uri="http://www.w3.org/XML/1998/namespace"/>
    <ds:schemaRef ds:uri="http://purl.org/dc/terms/"/>
    <ds:schemaRef ds:uri="http://purl.org/dc/elements/1.1/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904632A2-EB28-46FA-A7FB-B414885E05B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79f5eb2-dfb5-4eac-b068-c8161158ccfc"/>
    <ds:schemaRef ds:uri="d331c5d9-d07c-465c-8b2b-af7db5455c5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186</Words>
  <Application>Microsoft Office PowerPoint</Application>
  <PresentationFormat>Widescreen</PresentationFormat>
  <Paragraphs>17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Trebuchet MS</vt:lpstr>
      <vt:lpstr>Office Theme</vt:lpstr>
      <vt:lpstr>PowerPoint Presentation</vt:lpstr>
      <vt:lpstr>Placements potentially on offer through the Crick’s T-level programme</vt:lpstr>
      <vt:lpstr>The Education Team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Emma Robinson</dc:creator>
  <cp:lastModifiedBy>Yoshabel Durand</cp:lastModifiedBy>
  <cp:revision>75</cp:revision>
  <cp:lastPrinted>2018-11-05T10:49:03Z</cp:lastPrinted>
  <dcterms:created xsi:type="dcterms:W3CDTF">2019-08-30T14:19:13Z</dcterms:created>
  <dcterms:modified xsi:type="dcterms:W3CDTF">2024-08-22T11:41:36Z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0x010100DA506AFF87C34B4A9FAE502430885282</vt:lpwstr>
  </property>
  <property fmtid="{D5CDD505-2E9C-101B-9397-08002B2CF9AE}" pid="3" name="MediaServiceImageTags">
    <vt:lpwstr/>
  </property>
</Properties>
</file>