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24"/>
  </p:notesMasterIdLst>
  <p:handoutMasterIdLst>
    <p:handoutMasterId r:id="rId25"/>
  </p:handoutMasterIdLst>
  <p:sldIdLst>
    <p:sldId id="279" r:id="rId5"/>
    <p:sldId id="491" r:id="rId6"/>
    <p:sldId id="465" r:id="rId7"/>
    <p:sldId id="490" r:id="rId8"/>
    <p:sldId id="466" r:id="rId9"/>
    <p:sldId id="468" r:id="rId10"/>
    <p:sldId id="473" r:id="rId11"/>
    <p:sldId id="470" r:id="rId12"/>
    <p:sldId id="479" r:id="rId13"/>
    <p:sldId id="478" r:id="rId14"/>
    <p:sldId id="492" r:id="rId15"/>
    <p:sldId id="471" r:id="rId16"/>
    <p:sldId id="477" r:id="rId17"/>
    <p:sldId id="481" r:id="rId18"/>
    <p:sldId id="482" r:id="rId19"/>
    <p:sldId id="483" r:id="rId20"/>
    <p:sldId id="489" r:id="rId21"/>
    <p:sldId id="484" r:id="rId22"/>
    <p:sldId id="485" r:id="rId23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164" userDrawn="1">
          <p15:clr>
            <a:srgbClr val="A4A3A4"/>
          </p15:clr>
        </p15:guide>
        <p15:guide id="2" pos="25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ke Cooper" initials="MC" lastIdx="38" clrIdx="0">
    <p:extLst>
      <p:ext uri="{19B8F6BF-5375-455C-9EA6-DF929625EA0E}">
        <p15:presenceInfo xmlns:p15="http://schemas.microsoft.com/office/powerpoint/2012/main" userId="0cc1a85a9c750c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472B"/>
    <a:srgbClr val="FC4421"/>
    <a:srgbClr val="765A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803844-F466-49CE-B09A-D5B1E76B1B38}" v="4" dt="2023-12-20T11:51:11.045"/>
    <p1510:client id="{9DC69005-2639-445E-978D-4061106D01B8}" v="2" dt="2023-12-20T12:14:23.8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892" autoAdjust="0"/>
    <p:restoredTop sz="55519" autoAdjust="0"/>
  </p:normalViewPr>
  <p:slideViewPr>
    <p:cSldViewPr>
      <p:cViewPr varScale="1">
        <p:scale>
          <a:sx n="58" d="100"/>
          <a:sy n="58" d="100"/>
        </p:scale>
        <p:origin x="62" y="3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>
      <p:cViewPr varScale="1">
        <p:scale>
          <a:sx n="110" d="100"/>
          <a:sy n="110" d="100"/>
        </p:scale>
        <p:origin x="5178" y="132"/>
      </p:cViewPr>
      <p:guideLst>
        <p:guide orient="horz" pos="164"/>
        <p:guide pos="25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9E54F34-8BE5-4728-9B21-1526E44875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A35673-4811-41FC-B41A-EE441B620E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80C2C574-B360-4EA3-A93F-26AE4327032E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96470-AF0B-43BC-B029-7EB15DAA84F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610649-48A9-41DB-8B28-7E4BE180D24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998FA01F-8FAC-4033-95CE-B9DDB17BE2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433314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DFC91B8A-F54B-4EE6-801F-643683039A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8817" y="4457083"/>
            <a:ext cx="5510530" cy="4309291"/>
          </a:xfrm>
          <a:prstGeom prst="rect">
            <a:avLst/>
          </a:prstGeom>
        </p:spPr>
        <p:txBody>
          <a:bodyPr vert="horz" lIns="96606" tIns="48303" rIns="96606" bIns="4830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A90262-7E72-4129-99AB-5C9574BD5FD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676"/>
          </a:xfrm>
          <a:prstGeom prst="rect">
            <a:avLst/>
          </a:prstGeom>
        </p:spPr>
        <p:txBody>
          <a:bodyPr vert="horz" lIns="96606" tIns="48303" rIns="96606" bIns="48303" rtlCol="0"/>
          <a:lstStyle>
            <a:lvl1pPr algn="r">
              <a:defRPr sz="1300"/>
            </a:lvl1pPr>
          </a:lstStyle>
          <a:p>
            <a:fld id="{EFEE7629-8CA5-4BB8-980A-E75B62256894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F346D2-4535-4EA9-9EA2-288D71448B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01698" y="9516039"/>
            <a:ext cx="2984871" cy="502674"/>
          </a:xfrm>
          <a:prstGeom prst="rect">
            <a:avLst/>
          </a:prstGeom>
        </p:spPr>
        <p:txBody>
          <a:bodyPr vert="horz" lIns="96606" tIns="48303" rIns="96606" bIns="48303" rtlCol="0" anchor="b"/>
          <a:lstStyle>
            <a:lvl1pPr algn="r">
              <a:defRPr sz="1300"/>
            </a:lvl1pPr>
          </a:lstStyle>
          <a:p>
            <a:fld id="{A43584B4-5C97-4A4F-8376-21A6D0FC9A32}" type="slidenum">
              <a:rPr lang="en-GB" smtClean="0"/>
              <a:t>‹#›</a:t>
            </a:fld>
            <a:endParaRPr lang="en-GB"/>
          </a:p>
        </p:txBody>
      </p:sp>
      <p:sp>
        <p:nvSpPr>
          <p:cNvPr id="9" name="Slide Image Placeholder 8">
            <a:extLst>
              <a:ext uri="{FF2B5EF4-FFF2-40B4-BE49-F238E27FC236}">
                <a16:creationId xmlns:a16="http://schemas.microsoft.com/office/drawing/2014/main" id="{803CD2AB-D6F5-4B08-9409-B561B032B41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6" tIns="48303" rIns="96606" bIns="48303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51644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05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9100" y="260350"/>
            <a:ext cx="6008688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782319"/>
            <a:ext cx="5844405" cy="5976664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1200" b="1" dirty="0"/>
              <a:t>THIS SLIDE DECK CAN BE USED TO INTRODUCE YOUR MANAGERS and STAFF TO T LEVELS </a:t>
            </a:r>
            <a:r>
              <a:rPr lang="en-GB" sz="1200" b="1"/>
              <a:t>and T LEVEL </a:t>
            </a:r>
            <a:r>
              <a:rPr lang="en-GB" sz="1200" b="1" dirty="0"/>
              <a:t>INDUSTRY PLACEMENTS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1200" b="1" dirty="0"/>
              <a:t>IT LOOKS AT </a:t>
            </a: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200" b="1" dirty="0"/>
              <a:t>WHAT THEY ARE </a:t>
            </a: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200" b="1" dirty="0"/>
              <a:t>THE COSTS AND BENEFITS</a:t>
            </a: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200" b="1" dirty="0"/>
              <a:t>WHAT YOU HAVE TO DO TO GET INVOLVED </a:t>
            </a:r>
          </a:p>
          <a:p>
            <a:pPr marL="171450" indent="-1714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200" b="1" dirty="0"/>
              <a:t>AND WHERE YOU CAN GET HELP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GB" sz="1200" b="1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1200" dirty="0"/>
              <a:t>There are more detailed notes in several slides if you want to go into more detail (best printed as Notes Pages)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GB" sz="12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1200" dirty="0"/>
              <a:t>And there is a suite of briefings and tools for you to go to the next stages at </a:t>
            </a:r>
            <a:r>
              <a:rPr lang="en-GB" sz="1200" b="1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https://employers.tlevels.gov.uk/hc/en-gb</a:t>
            </a:r>
            <a:endParaRPr lang="en-GB" sz="12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GB" sz="1200" dirty="0"/>
          </a:p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669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31478" y="3785220"/>
            <a:ext cx="5999980" cy="5973143"/>
          </a:xfrm>
        </p:spPr>
        <p:txBody>
          <a:bodyPr/>
          <a:lstStyle/>
          <a:p>
            <a:r>
              <a:rPr lang="en-GB" sz="105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(Choose items which work best for our organisation)</a:t>
            </a:r>
          </a:p>
          <a:p>
            <a:endParaRPr lang="en-GB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GB" b="1" dirty="0">
                <a:solidFill>
                  <a:srgbClr val="E8472B"/>
                </a:solidFill>
              </a:rPr>
              <a:t>Recruitment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pipeline to potential employees – bright young people, interested in our industry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opportunity to ‘home grow’ the talent we need in our and future workforce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‘extended interview’ lasting 10 weeks or more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Stepping stone into apprenticeships</a:t>
            </a:r>
          </a:p>
          <a:p>
            <a:pPr rtl="0" eaLnBrk="1" fontAlgn="t" latinLnBrk="0" hangingPunct="1"/>
            <a:endParaRPr lang="en-GB" sz="1050" b="1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GB" b="1" dirty="0">
                <a:solidFill>
                  <a:srgbClr val="E8472B"/>
                </a:solidFill>
              </a:rPr>
              <a:t>Staff</a:t>
            </a:r>
            <a:r>
              <a:rPr lang="en-GB" sz="1050" b="1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b="1" dirty="0">
                <a:solidFill>
                  <a:srgbClr val="E8472B"/>
                </a:solidFill>
              </a:rPr>
              <a:t>development and satisfaction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Opportunities for our staff to be buddies, mentors or line managers 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people feeling valued, challenged and developed 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Diverse teams with students who liven up the work environment</a:t>
            </a:r>
          </a:p>
          <a:p>
            <a:pPr rtl="0" eaLnBrk="1" fontAlgn="t" latinLnBrk="0" hangingPunct="1"/>
            <a:endParaRPr lang="en-GB" sz="1050" b="1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GB" b="1" dirty="0">
                <a:solidFill>
                  <a:srgbClr val="E8472B"/>
                </a:solidFill>
              </a:rPr>
              <a:t>Skills to enhance productivity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bringing in skills for specific projects and tasks 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 for growing teams 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New skilled young people coming into our industry</a:t>
            </a:r>
          </a:p>
          <a:p>
            <a:pPr rtl="0" eaLnBrk="1" fontAlgn="t" latinLnBrk="0" hangingPunct="1"/>
            <a:endParaRPr lang="en-GB" sz="1050" b="1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GB" b="1" dirty="0">
                <a:solidFill>
                  <a:srgbClr val="E8472B"/>
                </a:solidFill>
              </a:rPr>
              <a:t>Reputation and brand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Among potential new recruits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Demonstrate a commitment to diversity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Promote our record as a learning and development organisation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Recognition as innovative and forward-thinking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Raise your profile with customers as industry placements become well known </a:t>
            </a:r>
          </a:p>
          <a:p>
            <a:pPr rtl="0" eaLnBrk="1" fontAlgn="t" latinLnBrk="0" hangingPunct="1"/>
            <a:endParaRPr lang="en-GB" sz="1050" b="1" i="0" u="none" strike="noStrike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eaLnBrk="1" fontAlgn="t" latinLnBrk="0" hangingPunct="1"/>
            <a:r>
              <a:rPr lang="en-GB" b="1" dirty="0">
                <a:solidFill>
                  <a:srgbClr val="E8472B"/>
                </a:solidFill>
              </a:rPr>
              <a:t>New</a:t>
            </a:r>
            <a:r>
              <a:rPr lang="en-GB" sz="1050" b="1" i="0" u="none" strike="noStrike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b="1" dirty="0">
                <a:solidFill>
                  <a:srgbClr val="E8472B"/>
                </a:solidFill>
              </a:rPr>
              <a:t>ideas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Fresh eyes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Up-to-date learning 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Increased creativity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Influencing learning for young people entering our industry</a:t>
            </a:r>
          </a:p>
          <a:p>
            <a:pPr rtl="0" eaLnBrk="1" fontAlgn="t" latinLnBrk="0" hangingPunct="1"/>
            <a:endParaRPr lang="en-GB" b="1" dirty="0">
              <a:solidFill>
                <a:srgbClr val="E8472B"/>
              </a:solidFill>
            </a:endParaRPr>
          </a:p>
          <a:p>
            <a:pPr rtl="0" eaLnBrk="1" fontAlgn="t" latinLnBrk="0" hangingPunct="1"/>
            <a:r>
              <a:rPr lang="en-GB" b="1" dirty="0">
                <a:solidFill>
                  <a:srgbClr val="E8472B"/>
                </a:solidFill>
              </a:rPr>
              <a:t>Build relationships in the community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 to know local colleges, schools and other providers </a:t>
            </a:r>
          </a:p>
          <a:p>
            <a:pPr rtl="0" eaLnBrk="1" fontAlgn="t" latinLnBrk="0" hangingPunct="1"/>
            <a:r>
              <a:rPr lang="en-GB" sz="105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Network with other employers to share placements experience and good practice</a:t>
            </a:r>
          </a:p>
          <a:p>
            <a:endParaRPr lang="en-GB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85984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31478" y="3785220"/>
            <a:ext cx="5999980" cy="5973143"/>
          </a:xfrm>
        </p:spPr>
        <p:txBody>
          <a:bodyPr/>
          <a:lstStyle/>
          <a:p>
            <a:r>
              <a:rPr lang="en-GB" sz="105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Possible costs to explore</a:t>
            </a:r>
          </a:p>
          <a:p>
            <a:endParaRPr lang="en-GB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b="1" dirty="0">
                <a:solidFill>
                  <a:srgbClr val="E8472B"/>
                </a:solidFill>
              </a:rPr>
              <a:t>Staff time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industry placements and T levels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 and arrange the placement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build relationships with colleges or schools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 and supervise the student</a:t>
            </a:r>
          </a:p>
          <a:p>
            <a:endParaRPr lang="en-GB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b="1" dirty="0">
                <a:solidFill>
                  <a:srgbClr val="E8472B"/>
                </a:solidFill>
              </a:rPr>
              <a:t>Training and supervision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induction, health and safety and basic training for the student 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mentoring and coaching to support successful completion of learning goals</a:t>
            </a:r>
          </a:p>
          <a:p>
            <a:endParaRPr lang="en-GB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b="1" dirty="0">
                <a:solidFill>
                  <a:srgbClr val="E8472B"/>
                </a:solidFill>
              </a:rPr>
              <a:t>Legal compliance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Employer’s Liability Insurance if this is not already in place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Disclosure Barring Service (DBS) checks if needed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support for students with special educational needs or disabilities </a:t>
            </a:r>
          </a:p>
          <a:p>
            <a:endParaRPr lang="en-GB" b="1" dirty="0">
              <a:solidFill>
                <a:srgbClr val="E8472B"/>
              </a:solidFill>
            </a:endParaRPr>
          </a:p>
          <a:p>
            <a:r>
              <a:rPr lang="en-GB" b="1" dirty="0">
                <a:solidFill>
                  <a:srgbClr val="E8472B"/>
                </a:solidFill>
              </a:rPr>
              <a:t>Space and equipment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place for the student to work safely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computer and other technologies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uniform or personal protective clothing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specialist equipment or tools</a:t>
            </a:r>
          </a:p>
          <a:p>
            <a:endParaRPr lang="en-GB" sz="105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b="1" dirty="0">
                <a:solidFill>
                  <a:srgbClr val="E8472B"/>
                </a:solidFill>
              </a:rPr>
              <a:t>Payments to students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paying a wage is not mandatory, but you may wish to offer a wage or allowance to incentivise and motivate the student 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travel support</a:t>
            </a:r>
          </a:p>
          <a:p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subsistence costs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4332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929237"/>
            <a:ext cx="5791359" cy="4837138"/>
          </a:xfrm>
        </p:spPr>
        <p:txBody>
          <a:bodyPr/>
          <a:lstStyle/>
          <a:p>
            <a:endParaRPr lang="en-GB" sz="105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8200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857229"/>
            <a:ext cx="6008687" cy="4909146"/>
          </a:xfrm>
        </p:spPr>
        <p:txBody>
          <a:bodyPr/>
          <a:lstStyle/>
          <a:p>
            <a:r>
              <a:rPr lang="en-GB" dirty="0"/>
              <a:t>We are unlikely to want to place an industry placement student in a high-risk environment </a:t>
            </a:r>
          </a:p>
          <a:p>
            <a:endParaRPr lang="en-GB" dirty="0"/>
          </a:p>
          <a:p>
            <a:r>
              <a:rPr lang="en-GB" dirty="0"/>
              <a:t>Colleges and schools have a huge amount of experience and will be able to guide us through specific challenges</a:t>
            </a:r>
          </a:p>
          <a:p>
            <a:endParaRPr lang="en-GB" dirty="0"/>
          </a:p>
          <a:p>
            <a:r>
              <a:rPr lang="en-GB" dirty="0"/>
              <a:t>Industry, professional and trade bodies often provide guidance on how to bring young people into specific work-places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5107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7" y="3929236"/>
            <a:ext cx="6060429" cy="430929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584B4-5C97-4A4F-8376-21A6D0FC9A3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3815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929236"/>
            <a:ext cx="6060429" cy="5688631"/>
          </a:xfrm>
        </p:spPr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105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[vary the use of this content – from headline level to details - depending on the length of the session and the audience interest/needs]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en-GB" sz="105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b="1" dirty="0">
                <a:solidFill>
                  <a:srgbClr val="E8472B"/>
                </a:solidFill>
              </a:rPr>
              <a:t>Decision and planning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find a college or school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tell the college or school what kind of students and the skills we’re looking for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draft a role guide for the student 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CV screening and / or interview process 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decide who’s going to supervise the student</a:t>
            </a:r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review and agree legal and policy requirements with the college or school , e.g. health and safety</a:t>
            </a:r>
            <a:endParaRPr lang="en-GB" dirty="0"/>
          </a:p>
          <a:p>
            <a:pPr marL="171450" indent="-171450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identify any equipment or space the student needs, including IT access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discuss with the college or school if we need to support students with special educational needs or disabilities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sz="105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>
                <a:solidFill>
                  <a:srgbClr val="E8472B"/>
                </a:solidFill>
              </a:rPr>
              <a:t>Final preparations</a:t>
            </a:r>
          </a:p>
          <a:p>
            <a:pPr marL="171450" indent="-17145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agree and sign a three-party industry placement agreement</a:t>
            </a:r>
          </a:p>
          <a:p>
            <a:pPr marL="171450" indent="-17145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help design placements so that works for us and the student</a:t>
            </a:r>
          </a:p>
          <a:p>
            <a:pPr marL="171450" indent="-171450" algn="l" defTabSz="914400" rtl="0" eaLnBrk="1" latinLnBrk="0" hangingPunct="1">
              <a:spcBef>
                <a:spcPts val="200"/>
              </a:spcBef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the college or school, agree joining instructions and expectations to be shared with the student before the placement starts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endParaRPr lang="en-GB" sz="105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GB" sz="105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Once set up it should be more straightforward to do further placements or handover to other managers</a:t>
            </a:r>
          </a:p>
          <a:p>
            <a:endParaRPr lang="en-GB" sz="105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05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sz="105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n-GB" sz="13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584B4-5C97-4A4F-8376-21A6D0FC9A3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8300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857228"/>
            <a:ext cx="6008687" cy="583264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GB" sz="105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[as above  - vary the use of this content – from headline level to details - depending on the length of the session and the audience interest/needs]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GB" sz="105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GB" sz="1050" b="1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b="1" dirty="0">
                <a:solidFill>
                  <a:srgbClr val="E8472B"/>
                </a:solidFill>
              </a:rPr>
              <a:t>During placements</a:t>
            </a:r>
          </a:p>
          <a:p>
            <a:pPr marL="171450" indent="-1714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 part in the student’s induction</a:t>
            </a:r>
          </a:p>
          <a:p>
            <a:pPr marL="171450" indent="-1714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train the student in the practical skills to do the job well – this could include training on specific processes or systems or software</a:t>
            </a:r>
          </a:p>
          <a:p>
            <a:pPr marL="171450" indent="-1714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 planned and unplanned opportunities for students to practise their skills and step out of their comfort zone</a:t>
            </a:r>
          </a:p>
          <a:p>
            <a:pPr marL="171450" indent="-1714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 them experience a variety of tasks, avoiding too much repetition</a:t>
            </a:r>
          </a:p>
          <a:p>
            <a:pPr marL="171450" indent="-1714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give regular feedback so the student knows when they are and aren’t meeting expectations, what they’re doing well and how they can improve</a:t>
            </a:r>
          </a:p>
          <a:p>
            <a:pPr marL="171450" indent="-1714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contribute to progress reviews </a:t>
            </a:r>
          </a:p>
          <a:p>
            <a:pPr marL="171450" indent="-1714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tell the college or school about any successes or concerns so they can give the student extra support </a:t>
            </a:r>
          </a:p>
          <a:p>
            <a:pPr marL="171450" indent="-1714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105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71450" indent="-171450" algn="l" defTabSz="914400" rtl="0" eaLnBrk="1" latinLnBrk="0" hangingPunct="1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GB" sz="105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b="1" dirty="0">
                <a:solidFill>
                  <a:srgbClr val="E8472B"/>
                </a:solidFill>
              </a:rPr>
              <a:t>Review and evaluation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review the benefits of the placement to our organisation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decide if we can offer more placements in future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consider offering the student further temporary work and/or employment– note that they should finish their course of study before becoming employed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contribute to end-point review giving feedback on each student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5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write an appraisal for the student for their future use</a:t>
            </a:r>
          </a:p>
          <a:p>
            <a:pPr marL="171450" indent="-171450" algn="l" defTabSz="914400" rtl="0" eaLnBrk="1" latinLnBrk="0" hangingPunct="1">
              <a:buFont typeface="Arial" panose="020B0604020202020204" pitchFamily="34" charset="0"/>
              <a:buChar char="•"/>
            </a:pPr>
            <a:endParaRPr lang="en-GB" sz="105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584B4-5C97-4A4F-8376-21A6D0FC9A3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46267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7" y="4001244"/>
            <a:ext cx="6008687" cy="430929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584B4-5C97-4A4F-8376-21A6D0FC9A3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00517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095" y="3929236"/>
            <a:ext cx="6008686" cy="430929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584B4-5C97-4A4F-8376-21A6D0FC9A3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967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4001245"/>
            <a:ext cx="6008687" cy="476513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584B4-5C97-4A4F-8376-21A6D0FC9A3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8074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929237"/>
            <a:ext cx="6008687" cy="48371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3252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4073252"/>
            <a:ext cx="6008686" cy="4309291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83599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2750" y="260350"/>
            <a:ext cx="6008688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785220"/>
            <a:ext cx="5981898" cy="5973143"/>
          </a:xfrm>
        </p:spPr>
        <p:txBody>
          <a:bodyPr/>
          <a:lstStyle/>
          <a:p>
            <a:pPr defTabSz="966064"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1000" dirty="0"/>
              <a:t>There are three education and training options for young people </a:t>
            </a:r>
            <a:r>
              <a:rPr lang="en-GB" sz="1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aged 16-19</a:t>
            </a:r>
            <a:endParaRPr lang="en-GB" sz="1000" dirty="0"/>
          </a:p>
          <a:p>
            <a:pPr defTabSz="966064"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1000" dirty="0"/>
              <a:t>All can lead to further education and training and skilled employment</a:t>
            </a:r>
          </a:p>
          <a:p>
            <a:pPr defTabSz="966064">
              <a:spcBef>
                <a:spcPts val="300"/>
              </a:spcBef>
              <a:spcAft>
                <a:spcPts val="300"/>
              </a:spcAft>
              <a:defRPr/>
            </a:pPr>
            <a:endParaRPr lang="en-GB" sz="105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defTabSz="966064"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105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(Note: There is a 1-year T Level transition programme for those not yet ready to start on a T Level course. This will be known as the T Level foundation year from the academic year 2024-25. See: https://www.gov.uk/government/publications/t-level-transition-programme-framework-for-delivery-2022-to-2023 and https://www.gov.uk/government/publications/t-level-foundation-year-national-technical-outcomes </a:t>
            </a:r>
          </a:p>
          <a:p>
            <a:pPr defTabSz="966064">
              <a:spcBef>
                <a:spcPts val="300"/>
              </a:spcBef>
              <a:spcAft>
                <a:spcPts val="300"/>
              </a:spcAft>
              <a:defRPr/>
            </a:pPr>
            <a:endParaRPr lang="en-GB" sz="1000" dirty="0"/>
          </a:p>
          <a:p>
            <a:pPr defTabSz="966064">
              <a:spcBef>
                <a:spcPts val="300"/>
              </a:spcBef>
              <a:spcAft>
                <a:spcPts val="300"/>
              </a:spcAft>
              <a:defRPr/>
            </a:pPr>
            <a:r>
              <a:rPr lang="en-GB" sz="1000" b="1" dirty="0"/>
              <a:t>T Levels are n</a:t>
            </a:r>
            <a:r>
              <a:rPr lang="en-GB" sz="1000" b="1" dirty="0">
                <a:cs typeface="Courier New" panose="02070309020205020404" pitchFamily="49" charset="0"/>
              </a:rPr>
              <a:t>ew 2-year courses for 16-19-year old students. They:</a:t>
            </a:r>
          </a:p>
          <a:p>
            <a:pPr marL="181137" indent="-181137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cs typeface="Courier New" panose="02070309020205020404" pitchFamily="49" charset="0"/>
              </a:rPr>
              <a:t>Are designed jointly by employers and education</a:t>
            </a:r>
          </a:p>
          <a:p>
            <a:pPr marL="181137" indent="-181137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cs typeface="Courier New" panose="02070309020205020404" pitchFamily="49" charset="0"/>
              </a:rPr>
              <a:t>Teach the skills, knowledge and experience needed in jobs</a:t>
            </a:r>
          </a:p>
          <a:p>
            <a:pPr marL="181137" indent="-181137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cs typeface="Courier New" panose="02070309020205020404" pitchFamily="49" charset="0"/>
              </a:rPr>
              <a:t>Include an industry placement where students get real experience of the world of work and develop the practical and technical skills needed for a job</a:t>
            </a:r>
          </a:p>
          <a:p>
            <a:pPr marL="181137" indent="-181137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>
                <a:cs typeface="Courier New" panose="02070309020205020404" pitchFamily="49" charset="0"/>
              </a:rPr>
              <a:t>Are as demanding as A Levels and apprenticeships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GB" sz="1000" dirty="0">
              <a:cs typeface="Courier New" panose="02070309020205020404" pitchFamily="49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000" b="1" dirty="0">
                <a:cs typeface="Courier New" panose="02070309020205020404" pitchFamily="49" charset="0"/>
              </a:rPr>
              <a:t>T Levels complement and fit with apprenticeships and A Levels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GB" sz="1000" b="1" dirty="0">
              <a:cs typeface="Courier New" panose="02070309020205020404" pitchFamily="49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000" b="0" dirty="0">
                <a:cs typeface="Courier New" panose="02070309020205020404" pitchFamily="49" charset="0"/>
              </a:rPr>
              <a:t>(T Levels </a:t>
            </a:r>
            <a:r>
              <a:rPr lang="en-GB" sz="1000" b="1" dirty="0">
                <a:cs typeface="Courier New" panose="02070309020205020404" pitchFamily="49" charset="0"/>
              </a:rPr>
              <a:t>do not </a:t>
            </a:r>
            <a:r>
              <a:rPr lang="en-GB" sz="1000" b="0" dirty="0">
                <a:cs typeface="Courier New" panose="02070309020205020404" pitchFamily="49" charset="0"/>
              </a:rPr>
              <a:t>replace apprenticeships)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endParaRPr lang="en-GB" sz="1000" b="1" dirty="0">
              <a:cs typeface="Courier New" panose="02070309020205020404" pitchFamily="49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GB" sz="1000" b="1" dirty="0">
                <a:cs typeface="Courier New" panose="02070309020205020404" pitchFamily="49" charset="0"/>
              </a:rPr>
              <a:t>How T Levels complement apprenticeships 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/>
              <a:t>Both are 		</a:t>
            </a:r>
            <a:r>
              <a:rPr lang="en-GB" sz="1000" b="0" dirty="0"/>
              <a:t>based on the same employer-designed standards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/>
              <a:t>Apprenticeships are 	</a:t>
            </a:r>
            <a:r>
              <a:rPr lang="en-GB" sz="1000" b="0" dirty="0"/>
              <a:t>paid work, for students who know what occupation they want </a:t>
            </a:r>
          </a:p>
          <a:p>
            <a:pPr marL="0" indent="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en-GB" sz="1000" b="0" dirty="0"/>
              <a:t>		and want to train ‘on-the-job’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/>
              <a:t>T Levels are		</a:t>
            </a:r>
            <a:r>
              <a:rPr lang="en-GB" sz="1000" b="0" dirty="0"/>
              <a:t>largely classroom based, with an industry placement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/>
              <a:t>T Levels include	</a:t>
            </a:r>
            <a:r>
              <a:rPr lang="en-GB" sz="1000" b="0" dirty="0"/>
              <a:t>broader course content, students specialise later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/>
              <a:t>Apprenticeships have	</a:t>
            </a:r>
            <a:r>
              <a:rPr lang="en-GB" sz="1000" b="0" dirty="0"/>
              <a:t>narrower content, focussed on a specific occupation from the outset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/>
              <a:t>T Level </a:t>
            </a:r>
            <a:r>
              <a:rPr lang="en-GB" sz="1000" b="0" dirty="0"/>
              <a:t>students will be 	ready to start work and</a:t>
            </a:r>
            <a:r>
              <a:rPr lang="en-GB" sz="1000" dirty="0"/>
              <a:t> well-placed to develop full job competence, </a:t>
            </a:r>
          </a:p>
          <a:p>
            <a:pPr marL="0" marR="0" lvl="0" indent="0" algn="l" defTabSz="914400" rtl="0" eaLnBrk="1" fontAlgn="auto" latinLnBrk="0" hangingPunct="1">
              <a:spcBef>
                <a:spcPts val="3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1000" dirty="0"/>
              <a:t>		with further support and development, once in your workforce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/>
              <a:t>Apprentices will be	</a:t>
            </a:r>
            <a:r>
              <a:rPr lang="en-GB" sz="1000" b="0" dirty="0"/>
              <a:t> ‘occupationally competent’</a:t>
            </a:r>
          </a:p>
          <a:p>
            <a:pPr marL="182563" indent="-182563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1000" dirty="0"/>
              <a:t>Both</a:t>
            </a:r>
            <a:r>
              <a:rPr lang="en-GB" sz="1000" b="0" dirty="0"/>
              <a:t> can lead to 	skilled employment, higher level apprenticeships or higher education</a:t>
            </a:r>
            <a:endParaRPr lang="en-GB" sz="105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584B4-5C97-4A4F-8376-21A6D0FC9A32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553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4001244"/>
            <a:ext cx="6008686" cy="4309291"/>
          </a:xfrm>
        </p:spPr>
        <p:txBody>
          <a:bodyPr/>
          <a:lstStyle/>
          <a:p>
            <a:endParaRPr lang="en-GB" sz="105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342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857228"/>
            <a:ext cx="6008686" cy="5832648"/>
          </a:xfrm>
        </p:spPr>
        <p:txBody>
          <a:bodyPr/>
          <a:lstStyle/>
          <a:p>
            <a:pPr>
              <a:lnSpc>
                <a:spcPct val="110000"/>
              </a:lnSpc>
            </a:pPr>
            <a:endParaRPr lang="en-GB" sz="1050" dirty="0"/>
          </a:p>
          <a:p>
            <a:pPr>
              <a:lnSpc>
                <a:spcPct val="110000"/>
              </a:lnSpc>
            </a:pPr>
            <a:r>
              <a:rPr lang="en-GB" sz="1050" dirty="0"/>
              <a:t>Let’s look inside what makes up a T Level</a:t>
            </a:r>
          </a:p>
          <a:p>
            <a:pPr>
              <a:lnSpc>
                <a:spcPct val="110000"/>
              </a:lnSpc>
            </a:pPr>
            <a:endParaRPr lang="en-GB" sz="1050" dirty="0"/>
          </a:p>
          <a:p>
            <a:pPr>
              <a:lnSpc>
                <a:spcPct val="110000"/>
              </a:lnSpc>
            </a:pPr>
            <a:r>
              <a:rPr lang="en-GB" sz="1050" b="1" dirty="0">
                <a:solidFill>
                  <a:srgbClr val="E8472B"/>
                </a:solidFill>
              </a:rPr>
              <a:t>Core</a:t>
            </a:r>
          </a:p>
          <a:p>
            <a:pPr>
              <a:lnSpc>
                <a:spcPct val="110000"/>
              </a:lnSpc>
            </a:pPr>
            <a:r>
              <a:rPr lang="en-GB" sz="1050" dirty="0"/>
              <a:t>Students learn knowledge, concepts, and principles about the route</a:t>
            </a:r>
          </a:p>
          <a:p>
            <a:pPr>
              <a:lnSpc>
                <a:spcPct val="110000"/>
              </a:lnSpc>
            </a:pPr>
            <a:r>
              <a:rPr lang="en-GB" sz="1050" dirty="0"/>
              <a:t>The Core will be assessed through an exam and a project</a:t>
            </a:r>
          </a:p>
          <a:p>
            <a:pPr>
              <a:lnSpc>
                <a:spcPct val="110000"/>
              </a:lnSpc>
            </a:pPr>
            <a:endParaRPr lang="en-GB" sz="1050" dirty="0"/>
          </a:p>
          <a:p>
            <a:pPr>
              <a:lnSpc>
                <a:spcPct val="110000"/>
              </a:lnSpc>
            </a:pPr>
            <a:endParaRPr lang="en-GB" sz="1050" b="1" dirty="0"/>
          </a:p>
          <a:p>
            <a:pPr>
              <a:lnSpc>
                <a:spcPct val="110000"/>
              </a:lnSpc>
            </a:pPr>
            <a:r>
              <a:rPr lang="en-GB" sz="1050" b="1" dirty="0">
                <a:solidFill>
                  <a:srgbClr val="E8472B"/>
                </a:solidFill>
              </a:rPr>
              <a:t>Occupational specialism</a:t>
            </a:r>
          </a:p>
          <a:p>
            <a:pPr>
              <a:lnSpc>
                <a:spcPct val="110000"/>
              </a:lnSpc>
            </a:pPr>
            <a:r>
              <a:rPr lang="en-GB" sz="1050" dirty="0"/>
              <a:t>Students choose a specialism</a:t>
            </a:r>
          </a:p>
          <a:p>
            <a:pPr>
              <a:lnSpc>
                <a:spcPct val="110000"/>
              </a:lnSpc>
            </a:pPr>
            <a:r>
              <a:rPr lang="en-GB" sz="1050" dirty="0"/>
              <a:t>They will learn and be assessed on the knowledge and skills needed to do a specific job</a:t>
            </a:r>
          </a:p>
          <a:p>
            <a:pPr>
              <a:lnSpc>
                <a:spcPct val="110000"/>
              </a:lnSpc>
            </a:pPr>
            <a:r>
              <a:rPr lang="en-GB" sz="1050" dirty="0"/>
              <a:t>This will be assessed through assignments and tasks, which might be part of the industry placement</a:t>
            </a:r>
          </a:p>
          <a:p>
            <a:pPr>
              <a:lnSpc>
                <a:spcPct val="110000"/>
              </a:lnSpc>
            </a:pPr>
            <a:r>
              <a:rPr lang="en-GB" sz="1050" dirty="0"/>
              <a:t>It is at least half the total qualification</a:t>
            </a:r>
          </a:p>
          <a:p>
            <a:pPr>
              <a:lnSpc>
                <a:spcPct val="110000"/>
              </a:lnSpc>
            </a:pPr>
            <a:endParaRPr lang="en-GB" sz="1050" dirty="0"/>
          </a:p>
          <a:p>
            <a:pPr>
              <a:lnSpc>
                <a:spcPct val="110000"/>
              </a:lnSpc>
            </a:pPr>
            <a:endParaRPr lang="en-GB" sz="1050" b="1" dirty="0"/>
          </a:p>
          <a:p>
            <a:pPr>
              <a:lnSpc>
                <a:spcPct val="110000"/>
              </a:lnSpc>
            </a:pPr>
            <a:r>
              <a:rPr lang="en-GB" sz="1050" b="1" dirty="0">
                <a:solidFill>
                  <a:srgbClr val="E8472B"/>
                </a:solidFill>
              </a:rPr>
              <a:t>Industry placement</a:t>
            </a:r>
          </a:p>
          <a:p>
            <a:pPr>
              <a:lnSpc>
                <a:spcPct val="110000"/>
              </a:lnSpc>
            </a:pPr>
            <a:r>
              <a:rPr lang="en-GB" sz="1050" b="1" dirty="0"/>
              <a:t>This is time spent with us making a meaningful contribution to our organisation </a:t>
            </a:r>
          </a:p>
          <a:p>
            <a:pPr>
              <a:lnSpc>
                <a:spcPct val="110000"/>
              </a:lnSpc>
            </a:pPr>
            <a:endParaRPr lang="en-GB" sz="1050" dirty="0"/>
          </a:p>
          <a:p>
            <a:pPr>
              <a:lnSpc>
                <a:spcPct val="110000"/>
              </a:lnSpc>
            </a:pPr>
            <a:endParaRPr lang="en-GB" sz="1050" dirty="0">
              <a:solidFill>
                <a:srgbClr val="E8472B"/>
              </a:solidFill>
            </a:endParaRPr>
          </a:p>
          <a:p>
            <a:pPr>
              <a:lnSpc>
                <a:spcPct val="110000"/>
              </a:lnSpc>
            </a:pPr>
            <a:r>
              <a:rPr lang="en-GB" sz="1050" b="1" dirty="0">
                <a:solidFill>
                  <a:srgbClr val="E8472B"/>
                </a:solidFill>
              </a:rPr>
              <a:t>English and Maths</a:t>
            </a:r>
          </a:p>
          <a:p>
            <a:pPr>
              <a:lnSpc>
                <a:spcPct val="110000"/>
              </a:lnSpc>
            </a:pPr>
            <a:r>
              <a:rPr lang="en-GB" sz="1050" dirty="0"/>
              <a:t>Student needs Level 2 in both to pass their T Level </a:t>
            </a:r>
          </a:p>
          <a:p>
            <a:pPr>
              <a:lnSpc>
                <a:spcPct val="110000"/>
              </a:lnSpc>
            </a:pPr>
            <a:endParaRPr lang="en-GB" sz="1050" dirty="0"/>
          </a:p>
          <a:p>
            <a:pPr>
              <a:lnSpc>
                <a:spcPct val="110000"/>
              </a:lnSpc>
            </a:pPr>
            <a:r>
              <a:rPr lang="en-GB" sz="1050" b="1" dirty="0">
                <a:solidFill>
                  <a:srgbClr val="E8472B"/>
                </a:solidFill>
              </a:rPr>
              <a:t>Other requirements</a:t>
            </a:r>
          </a:p>
          <a:p>
            <a:pPr>
              <a:lnSpc>
                <a:spcPct val="110000"/>
              </a:lnSpc>
            </a:pPr>
            <a:r>
              <a:rPr lang="en-GB" sz="1050" dirty="0"/>
              <a:t>The employer panels who designed the T Level included specific requirements and accreditations that students will need in the workplace, again getting them ready for work. These could include additional training, certifications or memberships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559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857228"/>
            <a:ext cx="6008686" cy="4309291"/>
          </a:xfrm>
        </p:spPr>
        <p:txBody>
          <a:bodyPr/>
          <a:lstStyle/>
          <a:p>
            <a:pPr defTabSz="966064">
              <a:defRPr/>
            </a:pPr>
            <a:endParaRPr lang="en-GB" sz="1050" b="1" dirty="0"/>
          </a:p>
          <a:p>
            <a:pPr defTabSz="966064">
              <a:defRPr/>
            </a:pPr>
            <a:r>
              <a:rPr lang="en-GB" sz="1050" b="1" dirty="0"/>
              <a:t>We don’t have to offer placements in our core business </a:t>
            </a:r>
          </a:p>
          <a:p>
            <a:pPr defTabSz="966064">
              <a:defRPr/>
            </a:pPr>
            <a:endParaRPr lang="en-GB" sz="1050" dirty="0"/>
          </a:p>
          <a:p>
            <a:pPr defTabSz="966064">
              <a:defRPr/>
            </a:pPr>
            <a:r>
              <a:rPr lang="en-GB" sz="1050" dirty="0"/>
              <a:t>We could look at specific skills gaps and offer a placement in any part of the organisation where there’s an opportunity.</a:t>
            </a:r>
          </a:p>
          <a:p>
            <a:pPr defTabSz="966064">
              <a:defRPr/>
            </a:pPr>
            <a:endParaRPr lang="en-GB" sz="1050" dirty="0"/>
          </a:p>
          <a:p>
            <a:pPr defTabSz="966064">
              <a:defRPr/>
            </a:pPr>
            <a:endParaRPr lang="en-GB" sz="1050" dirty="0"/>
          </a:p>
          <a:p>
            <a:pPr defTabSz="966064">
              <a:defRPr/>
            </a:pPr>
            <a:r>
              <a:rPr lang="en-GB" sz="1050" i="1" dirty="0"/>
              <a:t>(tailor to your organisation / industry)</a:t>
            </a:r>
          </a:p>
          <a:p>
            <a:pPr defTabSz="966064">
              <a:defRPr/>
            </a:pPr>
            <a:r>
              <a:rPr lang="en-GB" sz="1050" dirty="0"/>
              <a:t>So for example we could offer a digital, or business administration, or legal and finance placement even though are not our primary industry, but we have these roles in the organisation.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8653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929237"/>
            <a:ext cx="6008687" cy="483713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050" dirty="0"/>
              <a:t>This slides breaks down what an industry placement is in a bit more detail for you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9551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60350"/>
            <a:ext cx="6008687" cy="33813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407988" y="3929237"/>
            <a:ext cx="6008687" cy="483713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3584B4-5C97-4A4F-8376-21A6D0FC9A3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3432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0A58A9-2EF3-9745-BE91-E8807BB2ED4F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C98C1CC-4CE0-EC44-9524-01CAEA01EA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D8899DA-AD40-A048-B806-AC0E6BCBE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6" name="object 7">
            <a:extLst>
              <a:ext uri="{FF2B5EF4-FFF2-40B4-BE49-F238E27FC236}">
                <a16:creationId xmlns:a16="http://schemas.microsoft.com/office/drawing/2014/main" id="{C0D4B54D-1475-514C-843B-548C8C0A444A}"/>
              </a:ext>
            </a:extLst>
          </p:cNvPr>
          <p:cNvSpPr/>
          <p:nvPr userDrawn="1"/>
        </p:nvSpPr>
        <p:spPr>
          <a:xfrm>
            <a:off x="10414000" y="6001567"/>
            <a:ext cx="1397000" cy="468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24D4DA6-AB5F-AC4A-9A83-6AF74E764D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0998" y="5987121"/>
            <a:ext cx="783244" cy="4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1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 Levels &amp; Employer-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0A58A9-2EF3-9745-BE91-E8807BB2ED4F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C98C1CC-4CE0-EC44-9524-01CAEA01EA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D8899DA-AD40-A048-B806-AC0E6BCBE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20" name="object 12">
            <a:extLst>
              <a:ext uri="{FF2B5EF4-FFF2-40B4-BE49-F238E27FC236}">
                <a16:creationId xmlns:a16="http://schemas.microsoft.com/office/drawing/2014/main" id="{1CF7A811-548D-DD40-9F42-7069BEB94B37}"/>
              </a:ext>
            </a:extLst>
          </p:cNvPr>
          <p:cNvSpPr/>
          <p:nvPr userDrawn="1"/>
        </p:nvSpPr>
        <p:spPr>
          <a:xfrm>
            <a:off x="1887501" y="6238238"/>
            <a:ext cx="0" cy="228728"/>
          </a:xfrm>
          <a:custGeom>
            <a:avLst/>
            <a:gdLst/>
            <a:ahLst/>
            <a:cxnLst/>
            <a:rect l="l" t="t" r="r" b="b"/>
            <a:pathLst>
              <a:path h="377190">
                <a:moveTo>
                  <a:pt x="0" y="0"/>
                </a:moveTo>
                <a:lnTo>
                  <a:pt x="0" y="376627"/>
                </a:lnTo>
              </a:path>
            </a:pathLst>
          </a:custGeom>
          <a:ln w="169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5921486-DC0D-0B4A-A67E-502A92309601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951452" y="6077964"/>
            <a:ext cx="1192821" cy="56893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employer logo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9155C44-C2C7-8B46-A1F6-7168819C25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389" y="6237476"/>
            <a:ext cx="1315305" cy="231448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9379958A-BE8C-0141-BE75-0514861F1F57}"/>
              </a:ext>
            </a:extLst>
          </p:cNvPr>
          <p:cNvSpPr/>
          <p:nvPr userDrawn="1"/>
        </p:nvSpPr>
        <p:spPr>
          <a:xfrm>
            <a:off x="10414000" y="6002211"/>
            <a:ext cx="1397000" cy="4686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</p:spTree>
    <p:extLst>
      <p:ext uri="{BB962C8B-B14F-4D97-AF65-F5344CB8AC3E}">
        <p14:creationId xmlns:p14="http://schemas.microsoft.com/office/powerpoint/2010/main" val="2809770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 Levels &amp; Employer-SALM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0A58A9-2EF3-9745-BE91-E8807BB2ED4F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C98C1CC-4CE0-EC44-9524-01CAEA01EA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D8899DA-AD40-A048-B806-AC0E6BCBE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5921486-DC0D-0B4A-A67E-502A92309601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951452" y="6077964"/>
            <a:ext cx="1192821" cy="56893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employer logo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9379958A-BE8C-0141-BE75-0514861F1F57}"/>
              </a:ext>
            </a:extLst>
          </p:cNvPr>
          <p:cNvSpPr/>
          <p:nvPr userDrawn="1"/>
        </p:nvSpPr>
        <p:spPr>
          <a:xfrm>
            <a:off x="10414000" y="6002211"/>
            <a:ext cx="1397000" cy="4686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4" name="object 12">
            <a:extLst>
              <a:ext uri="{FF2B5EF4-FFF2-40B4-BE49-F238E27FC236}">
                <a16:creationId xmlns:a16="http://schemas.microsoft.com/office/drawing/2014/main" id="{23365F14-31D2-9E43-8979-E87F6C2DBF79}"/>
              </a:ext>
            </a:extLst>
          </p:cNvPr>
          <p:cNvSpPr/>
          <p:nvPr userDrawn="1"/>
        </p:nvSpPr>
        <p:spPr>
          <a:xfrm>
            <a:off x="1887501" y="6238238"/>
            <a:ext cx="0" cy="228728"/>
          </a:xfrm>
          <a:custGeom>
            <a:avLst/>
            <a:gdLst/>
            <a:ahLst/>
            <a:cxnLst/>
            <a:rect l="l" t="t" r="r" b="b"/>
            <a:pathLst>
              <a:path h="377190">
                <a:moveTo>
                  <a:pt x="0" y="0"/>
                </a:moveTo>
                <a:lnTo>
                  <a:pt x="0" y="376627"/>
                </a:lnTo>
              </a:path>
            </a:pathLst>
          </a:custGeom>
          <a:ln w="169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BB3EFB32-F7F4-5B4F-AA91-BD81E50296E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9389" y="6237476"/>
            <a:ext cx="1315305" cy="2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2989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 Levels &amp; Employer-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0A58A9-2EF3-9745-BE91-E8807BB2ED4F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C98C1CC-4CE0-EC44-9524-01CAEA01EA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D8899DA-AD40-A048-B806-AC0E6BCBE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20" name="object 12">
            <a:extLst>
              <a:ext uri="{FF2B5EF4-FFF2-40B4-BE49-F238E27FC236}">
                <a16:creationId xmlns:a16="http://schemas.microsoft.com/office/drawing/2014/main" id="{1CF7A811-548D-DD40-9F42-7069BEB94B37}"/>
              </a:ext>
            </a:extLst>
          </p:cNvPr>
          <p:cNvSpPr/>
          <p:nvPr userDrawn="1"/>
        </p:nvSpPr>
        <p:spPr>
          <a:xfrm>
            <a:off x="1887501" y="6238238"/>
            <a:ext cx="0" cy="228728"/>
          </a:xfrm>
          <a:custGeom>
            <a:avLst/>
            <a:gdLst/>
            <a:ahLst/>
            <a:cxnLst/>
            <a:rect l="l" t="t" r="r" b="b"/>
            <a:pathLst>
              <a:path h="377190">
                <a:moveTo>
                  <a:pt x="0" y="0"/>
                </a:moveTo>
                <a:lnTo>
                  <a:pt x="0" y="376627"/>
                </a:lnTo>
              </a:path>
            </a:pathLst>
          </a:custGeom>
          <a:ln w="169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5921486-DC0D-0B4A-A67E-502A92309601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951452" y="6077964"/>
            <a:ext cx="1192821" cy="56893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employer logo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9155C44-C2C7-8B46-A1F6-7168819C25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389" y="6237476"/>
            <a:ext cx="1315305" cy="231448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9379958A-BE8C-0141-BE75-0514861F1F57}"/>
              </a:ext>
            </a:extLst>
          </p:cNvPr>
          <p:cNvSpPr/>
          <p:nvPr userDrawn="1"/>
        </p:nvSpPr>
        <p:spPr>
          <a:xfrm>
            <a:off x="10414000" y="6002211"/>
            <a:ext cx="1397000" cy="4686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</p:spTree>
    <p:extLst>
      <p:ext uri="{BB962C8B-B14F-4D97-AF65-F5344CB8AC3E}">
        <p14:creationId xmlns:p14="http://schemas.microsoft.com/office/powerpoint/2010/main" val="24220967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-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5">
            <a:extLst>
              <a:ext uri="{FF2B5EF4-FFF2-40B4-BE49-F238E27FC236}">
                <a16:creationId xmlns:a16="http://schemas.microsoft.com/office/drawing/2014/main" id="{00518A5C-07C2-6B4E-883E-9B8F3EEB1B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92001" cy="6857519"/>
          </a:xfrm>
          <a:prstGeom prst="rect">
            <a:avLst/>
          </a:prstGeom>
        </p:spPr>
      </p:pic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782092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253A42D9-4944-C149-B4F1-7BE9580BE5CB}"/>
              </a:ext>
            </a:extLst>
          </p:cNvPr>
          <p:cNvSpPr/>
          <p:nvPr userDrawn="1"/>
        </p:nvSpPr>
        <p:spPr>
          <a:xfrm>
            <a:off x="10014480" y="0"/>
            <a:ext cx="809848" cy="1089347"/>
          </a:xfrm>
          <a:custGeom>
            <a:avLst/>
            <a:gdLst/>
            <a:ahLst/>
            <a:cxnLst/>
            <a:rect l="l" t="t" r="r" b="b"/>
            <a:pathLst>
              <a:path w="1335405" h="1796414">
                <a:moveTo>
                  <a:pt x="945615" y="545124"/>
                </a:moveTo>
                <a:lnTo>
                  <a:pt x="389789" y="545124"/>
                </a:lnTo>
                <a:lnTo>
                  <a:pt x="389789" y="1796364"/>
                </a:lnTo>
                <a:lnTo>
                  <a:pt x="945615" y="1796364"/>
                </a:lnTo>
                <a:lnTo>
                  <a:pt x="945615" y="545124"/>
                </a:lnTo>
                <a:close/>
              </a:path>
              <a:path w="1335405" h="1796414">
                <a:moveTo>
                  <a:pt x="859596" y="0"/>
                </a:moveTo>
                <a:lnTo>
                  <a:pt x="475765" y="0"/>
                </a:lnTo>
                <a:lnTo>
                  <a:pt x="0" y="545124"/>
                </a:lnTo>
                <a:lnTo>
                  <a:pt x="1335393" y="545124"/>
                </a:lnTo>
                <a:lnTo>
                  <a:pt x="8595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198D267-AA8E-DA4A-ACB2-D7C94868162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0999" y="6225177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5895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-SALM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5">
            <a:extLst>
              <a:ext uri="{FF2B5EF4-FFF2-40B4-BE49-F238E27FC236}">
                <a16:creationId xmlns:a16="http://schemas.microsoft.com/office/drawing/2014/main" id="{00518A5C-07C2-6B4E-883E-9B8F3EEB1B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0"/>
            <a:ext cx="12192001" cy="6857519"/>
          </a:xfrm>
          <a:prstGeom prst="rect">
            <a:avLst/>
          </a:prstGeom>
        </p:spPr>
      </p:pic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782092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253A42D9-4944-C149-B4F1-7BE9580BE5CB}"/>
              </a:ext>
            </a:extLst>
          </p:cNvPr>
          <p:cNvSpPr/>
          <p:nvPr userDrawn="1"/>
        </p:nvSpPr>
        <p:spPr>
          <a:xfrm>
            <a:off x="10014480" y="0"/>
            <a:ext cx="809848" cy="1089347"/>
          </a:xfrm>
          <a:custGeom>
            <a:avLst/>
            <a:gdLst/>
            <a:ahLst/>
            <a:cxnLst/>
            <a:rect l="l" t="t" r="r" b="b"/>
            <a:pathLst>
              <a:path w="1335405" h="1796414">
                <a:moveTo>
                  <a:pt x="945615" y="545124"/>
                </a:moveTo>
                <a:lnTo>
                  <a:pt x="389789" y="545124"/>
                </a:lnTo>
                <a:lnTo>
                  <a:pt x="389789" y="1796364"/>
                </a:lnTo>
                <a:lnTo>
                  <a:pt x="945615" y="1796364"/>
                </a:lnTo>
                <a:lnTo>
                  <a:pt x="945615" y="545124"/>
                </a:lnTo>
                <a:close/>
              </a:path>
              <a:path w="1335405" h="1796414">
                <a:moveTo>
                  <a:pt x="859596" y="0"/>
                </a:moveTo>
                <a:lnTo>
                  <a:pt x="475765" y="0"/>
                </a:lnTo>
                <a:lnTo>
                  <a:pt x="0" y="545124"/>
                </a:lnTo>
                <a:lnTo>
                  <a:pt x="1335393" y="545124"/>
                </a:lnTo>
                <a:lnTo>
                  <a:pt x="8595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D43B11C-40DA-BD45-BD61-E1AA1DB958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0999" y="6225177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94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-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raphic 35">
            <a:extLst>
              <a:ext uri="{FF2B5EF4-FFF2-40B4-BE49-F238E27FC236}">
                <a16:creationId xmlns:a16="http://schemas.microsoft.com/office/drawing/2014/main" id="{00518A5C-07C2-6B4E-883E-9B8F3EEB1B9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" y="481"/>
            <a:ext cx="12192001" cy="6857519"/>
          </a:xfrm>
          <a:prstGeom prst="rect">
            <a:avLst/>
          </a:prstGeom>
        </p:spPr>
      </p:pic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782092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253A42D9-4944-C149-B4F1-7BE9580BE5CB}"/>
              </a:ext>
            </a:extLst>
          </p:cNvPr>
          <p:cNvSpPr/>
          <p:nvPr userDrawn="1"/>
        </p:nvSpPr>
        <p:spPr>
          <a:xfrm>
            <a:off x="10014480" y="0"/>
            <a:ext cx="809848" cy="1089347"/>
          </a:xfrm>
          <a:custGeom>
            <a:avLst/>
            <a:gdLst/>
            <a:ahLst/>
            <a:cxnLst/>
            <a:rect l="l" t="t" r="r" b="b"/>
            <a:pathLst>
              <a:path w="1335405" h="1796414">
                <a:moveTo>
                  <a:pt x="945615" y="545124"/>
                </a:moveTo>
                <a:lnTo>
                  <a:pt x="389789" y="545124"/>
                </a:lnTo>
                <a:lnTo>
                  <a:pt x="389789" y="1796364"/>
                </a:lnTo>
                <a:lnTo>
                  <a:pt x="945615" y="1796364"/>
                </a:lnTo>
                <a:lnTo>
                  <a:pt x="945615" y="545124"/>
                </a:lnTo>
                <a:close/>
              </a:path>
              <a:path w="1335405" h="1796414">
                <a:moveTo>
                  <a:pt x="859596" y="0"/>
                </a:moveTo>
                <a:lnTo>
                  <a:pt x="475765" y="0"/>
                </a:lnTo>
                <a:lnTo>
                  <a:pt x="0" y="545124"/>
                </a:lnTo>
                <a:lnTo>
                  <a:pt x="1335393" y="545124"/>
                </a:lnTo>
                <a:lnTo>
                  <a:pt x="8595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B0EE285-AAA5-8943-9D4F-42E27282D05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0999" y="6225177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353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Slide-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A9B351E-D7BA-D346-AC56-31D3650EA10E}"/>
              </a:ext>
            </a:extLst>
          </p:cNvPr>
          <p:cNvGrpSpPr/>
          <p:nvPr userDrawn="1"/>
        </p:nvGrpSpPr>
        <p:grpSpPr>
          <a:xfrm>
            <a:off x="0" y="0"/>
            <a:ext cx="11753977" cy="6853555"/>
            <a:chOff x="0" y="0"/>
            <a:chExt cx="19381818" cy="11302020"/>
          </a:xfrm>
          <a:solidFill>
            <a:schemeClr val="accent1"/>
          </a:solidFill>
        </p:grpSpPr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21EAE22-5BEC-8E40-9967-3A04E13F5068}"/>
                </a:ext>
              </a:extLst>
            </p:cNvPr>
            <p:cNvSpPr/>
            <p:nvPr/>
          </p:nvSpPr>
          <p:spPr>
            <a:xfrm>
              <a:off x="15067510" y="6221713"/>
              <a:ext cx="4314308" cy="5078736"/>
            </a:xfrm>
            <a:custGeom>
              <a:avLst/>
              <a:gdLst>
                <a:gd name="connsiteX0" fmla="*/ 2521985 w 4314307"/>
                <a:gd name="connsiteY0" fmla="*/ 3715750 h 5078735"/>
                <a:gd name="connsiteX1" fmla="*/ 1990445 w 4314307"/>
                <a:gd name="connsiteY1" fmla="*/ 3715750 h 5078735"/>
                <a:gd name="connsiteX2" fmla="*/ 3059179 w 4314307"/>
                <a:gd name="connsiteY2" fmla="*/ 2491198 h 5078735"/>
                <a:gd name="connsiteX3" fmla="*/ 3059179 w 4314307"/>
                <a:gd name="connsiteY3" fmla="*/ 2474967 h 5078735"/>
                <a:gd name="connsiteX4" fmla="*/ 3254266 w 4314307"/>
                <a:gd name="connsiteY4" fmla="*/ 2474967 h 5078735"/>
                <a:gd name="connsiteX5" fmla="*/ 4320276 w 4314307"/>
                <a:gd name="connsiteY5" fmla="*/ 2474967 h 5078735"/>
                <a:gd name="connsiteX6" fmla="*/ 2159981 w 4314307"/>
                <a:gd name="connsiteY6" fmla="*/ 0 h 5078735"/>
                <a:gd name="connsiteX7" fmla="*/ 0 w 4314307"/>
                <a:gd name="connsiteY7" fmla="*/ 2474967 h 5078735"/>
                <a:gd name="connsiteX8" fmla="*/ 1065907 w 4314307"/>
                <a:gd name="connsiteY8" fmla="*/ 2474967 h 5078735"/>
                <a:gd name="connsiteX9" fmla="*/ 1260993 w 4314307"/>
                <a:gd name="connsiteY9" fmla="*/ 2474967 h 5078735"/>
                <a:gd name="connsiteX10" fmla="*/ 1260993 w 4314307"/>
                <a:gd name="connsiteY10" fmla="*/ 5087637 h 5078735"/>
                <a:gd name="connsiteX11" fmla="*/ 2619267 w 4314307"/>
                <a:gd name="connsiteY11" fmla="*/ 5087637 h 5078735"/>
                <a:gd name="connsiteX12" fmla="*/ 2619267 w 4314307"/>
                <a:gd name="connsiteY12" fmla="*/ 3715750 h 5078735"/>
                <a:gd name="connsiteX13" fmla="*/ 2521985 w 4314307"/>
                <a:gd name="connsiteY13" fmla="*/ 3715750 h 507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14307" h="5078735">
                  <a:moveTo>
                    <a:pt x="2521985" y="3715750"/>
                  </a:moveTo>
                  <a:lnTo>
                    <a:pt x="1990445" y="3715750"/>
                  </a:lnTo>
                  <a:lnTo>
                    <a:pt x="3059179" y="2491198"/>
                  </a:lnTo>
                  <a:lnTo>
                    <a:pt x="3059179" y="2474967"/>
                  </a:lnTo>
                  <a:lnTo>
                    <a:pt x="3254266" y="2474967"/>
                  </a:lnTo>
                  <a:lnTo>
                    <a:pt x="4320276" y="2474967"/>
                  </a:lnTo>
                  <a:lnTo>
                    <a:pt x="2159981" y="0"/>
                  </a:lnTo>
                  <a:lnTo>
                    <a:pt x="0" y="2474967"/>
                  </a:lnTo>
                  <a:lnTo>
                    <a:pt x="1065907" y="2474967"/>
                  </a:lnTo>
                  <a:lnTo>
                    <a:pt x="1260993" y="2474967"/>
                  </a:lnTo>
                  <a:lnTo>
                    <a:pt x="1260993" y="5087637"/>
                  </a:lnTo>
                  <a:lnTo>
                    <a:pt x="2619267" y="5087637"/>
                  </a:lnTo>
                  <a:lnTo>
                    <a:pt x="2619267" y="3715750"/>
                  </a:lnTo>
                  <a:lnTo>
                    <a:pt x="2521985" y="3715750"/>
                  </a:lnTo>
                  <a:close/>
                </a:path>
              </a:pathLst>
            </a:custGeom>
            <a:grpFill/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92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E9A12D2-8AA8-F946-B416-BCC135123F67}"/>
                </a:ext>
              </a:extLst>
            </p:cNvPr>
            <p:cNvSpPr/>
            <p:nvPr/>
          </p:nvSpPr>
          <p:spPr>
            <a:xfrm>
              <a:off x="17227596" y="0"/>
              <a:ext cx="1329896" cy="1843005"/>
            </a:xfrm>
            <a:custGeom>
              <a:avLst/>
              <a:gdLst>
                <a:gd name="connsiteX0" fmla="*/ 329542 w 1329895"/>
                <a:gd name="connsiteY0" fmla="*/ 599081 h 1843005"/>
                <a:gd name="connsiteX1" fmla="*/ 389858 w 1329895"/>
                <a:gd name="connsiteY1" fmla="*/ 599081 h 1843005"/>
                <a:gd name="connsiteX2" fmla="*/ 389858 w 1329895"/>
                <a:gd name="connsiteY2" fmla="*/ 1850335 h 1843005"/>
                <a:gd name="connsiteX3" fmla="*/ 945691 w 1329895"/>
                <a:gd name="connsiteY3" fmla="*/ 1850335 h 1843005"/>
                <a:gd name="connsiteX4" fmla="*/ 945691 w 1329895"/>
                <a:gd name="connsiteY4" fmla="*/ 599081 h 1843005"/>
                <a:gd name="connsiteX5" fmla="*/ 1006008 w 1329895"/>
                <a:gd name="connsiteY5" fmla="*/ 599081 h 1843005"/>
                <a:gd name="connsiteX6" fmla="*/ 1335550 w 1329895"/>
                <a:gd name="connsiteY6" fmla="*/ 599081 h 1843005"/>
                <a:gd name="connsiteX7" fmla="*/ 812702 w 1329895"/>
                <a:gd name="connsiteY7" fmla="*/ 0 h 1843005"/>
                <a:gd name="connsiteX8" fmla="*/ 522847 w 1329895"/>
                <a:gd name="connsiteY8" fmla="*/ 0 h 1843005"/>
                <a:gd name="connsiteX9" fmla="*/ 0 w 1329895"/>
                <a:gd name="connsiteY9" fmla="*/ 599081 h 1843005"/>
                <a:gd name="connsiteX10" fmla="*/ 329542 w 1329895"/>
                <a:gd name="connsiteY10" fmla="*/ 599081 h 1843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29895" h="1843005">
                  <a:moveTo>
                    <a:pt x="329542" y="599081"/>
                  </a:moveTo>
                  <a:lnTo>
                    <a:pt x="389858" y="599081"/>
                  </a:lnTo>
                  <a:lnTo>
                    <a:pt x="389858" y="1850335"/>
                  </a:lnTo>
                  <a:lnTo>
                    <a:pt x="945691" y="1850335"/>
                  </a:lnTo>
                  <a:lnTo>
                    <a:pt x="945691" y="599081"/>
                  </a:lnTo>
                  <a:lnTo>
                    <a:pt x="1006008" y="599081"/>
                  </a:lnTo>
                  <a:lnTo>
                    <a:pt x="1335550" y="599081"/>
                  </a:lnTo>
                  <a:lnTo>
                    <a:pt x="812702" y="0"/>
                  </a:lnTo>
                  <a:lnTo>
                    <a:pt x="522847" y="0"/>
                  </a:lnTo>
                  <a:lnTo>
                    <a:pt x="0" y="599081"/>
                  </a:lnTo>
                  <a:lnTo>
                    <a:pt x="329542" y="599081"/>
                  </a:lnTo>
                  <a:close/>
                </a:path>
              </a:pathLst>
            </a:custGeom>
            <a:grpFill/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92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A439275-451E-A445-A4F8-E39227462CF3}"/>
                </a:ext>
              </a:extLst>
            </p:cNvPr>
            <p:cNvSpPr/>
            <p:nvPr/>
          </p:nvSpPr>
          <p:spPr>
            <a:xfrm>
              <a:off x="0" y="2757178"/>
              <a:ext cx="5769863" cy="8544842"/>
            </a:xfrm>
            <a:custGeom>
              <a:avLst/>
              <a:gdLst>
                <a:gd name="connsiteX0" fmla="*/ 2764613 w 5769862"/>
                <a:gd name="connsiteY0" fmla="*/ 6621939 h 8544842"/>
                <a:gd name="connsiteX1" fmla="*/ 5779916 w 5769862"/>
                <a:gd name="connsiteY1" fmla="*/ 6621939 h 8544842"/>
                <a:gd name="connsiteX2" fmla="*/ 0 w 5769862"/>
                <a:gd name="connsiteY2" fmla="*/ 0 h 8544842"/>
                <a:gd name="connsiteX3" fmla="*/ 0 w 5769862"/>
                <a:gd name="connsiteY3" fmla="*/ 8552172 h 8544842"/>
                <a:gd name="connsiteX4" fmla="*/ 2212968 w 5769862"/>
                <a:gd name="connsiteY4" fmla="*/ 8552172 h 8544842"/>
                <a:gd name="connsiteX5" fmla="*/ 2212968 w 5769862"/>
                <a:gd name="connsiteY5" fmla="*/ 6621939 h 8544842"/>
                <a:gd name="connsiteX6" fmla="*/ 2764613 w 5769862"/>
                <a:gd name="connsiteY6" fmla="*/ 6621939 h 8544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69862" h="8544842">
                  <a:moveTo>
                    <a:pt x="2764613" y="6621939"/>
                  </a:moveTo>
                  <a:lnTo>
                    <a:pt x="5779916" y="6621939"/>
                  </a:lnTo>
                  <a:lnTo>
                    <a:pt x="0" y="0"/>
                  </a:lnTo>
                  <a:lnTo>
                    <a:pt x="0" y="8552172"/>
                  </a:lnTo>
                  <a:lnTo>
                    <a:pt x="2212968" y="8552172"/>
                  </a:lnTo>
                  <a:lnTo>
                    <a:pt x="2212968" y="6621939"/>
                  </a:lnTo>
                  <a:lnTo>
                    <a:pt x="2764613" y="6621939"/>
                  </a:lnTo>
                  <a:close/>
                </a:path>
              </a:pathLst>
            </a:custGeom>
            <a:grpFill/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92"/>
            </a:p>
          </p:txBody>
        </p:sp>
      </p:grpSp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890" y="2210076"/>
            <a:ext cx="5862221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>
              <a:defRPr sz="3638" cap="all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BB56597-2F0F-DB40-8626-0EC191398E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77969" y="3745833"/>
            <a:ext cx="5911156" cy="2479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986DE4AE-92D2-1B46-A477-4741C8E33E9A}"/>
              </a:ext>
            </a:extLst>
          </p:cNvPr>
          <p:cNvSpPr/>
          <p:nvPr/>
        </p:nvSpPr>
        <p:spPr>
          <a:xfrm>
            <a:off x="0" y="0"/>
            <a:ext cx="12192856" cy="6858000"/>
          </a:xfrm>
          <a:custGeom>
            <a:avLst/>
            <a:gdLst>
              <a:gd name="connsiteX0" fmla="*/ 18040298 w 20105511"/>
              <a:gd name="connsiteY0" fmla="*/ 0 h 11309350"/>
              <a:gd name="connsiteX1" fmla="*/ 18563146 w 20105511"/>
              <a:gd name="connsiteY1" fmla="*/ 599081 h 11309350"/>
              <a:gd name="connsiteX2" fmla="*/ 18173288 w 20105511"/>
              <a:gd name="connsiteY2" fmla="*/ 599081 h 11309350"/>
              <a:gd name="connsiteX3" fmla="*/ 18173288 w 20105511"/>
              <a:gd name="connsiteY3" fmla="*/ 1850335 h 11309350"/>
              <a:gd name="connsiteX4" fmla="*/ 17617454 w 20105511"/>
              <a:gd name="connsiteY4" fmla="*/ 1850335 h 11309350"/>
              <a:gd name="connsiteX5" fmla="*/ 17617454 w 20105511"/>
              <a:gd name="connsiteY5" fmla="*/ 599081 h 11309350"/>
              <a:gd name="connsiteX6" fmla="*/ 17227596 w 20105511"/>
              <a:gd name="connsiteY6" fmla="*/ 599081 h 11309350"/>
              <a:gd name="connsiteX7" fmla="*/ 17750444 w 20105511"/>
              <a:gd name="connsiteY7" fmla="*/ 0 h 11309350"/>
              <a:gd name="connsiteX8" fmla="*/ 0 w 20105511"/>
              <a:gd name="connsiteY8" fmla="*/ 0 h 11309350"/>
              <a:gd name="connsiteX9" fmla="*/ 0 w 20105511"/>
              <a:gd name="connsiteY9" fmla="*/ 2757178 h 11309350"/>
              <a:gd name="connsiteX10" fmla="*/ 5780335 w 20105511"/>
              <a:gd name="connsiteY10" fmla="*/ 9379116 h 11309350"/>
              <a:gd name="connsiteX11" fmla="*/ 2212968 w 20105511"/>
              <a:gd name="connsiteY11" fmla="*/ 9379116 h 11309350"/>
              <a:gd name="connsiteX12" fmla="*/ 2212968 w 20105511"/>
              <a:gd name="connsiteY12" fmla="*/ 11309350 h 11309350"/>
              <a:gd name="connsiteX13" fmla="*/ 16328711 w 20105511"/>
              <a:gd name="connsiteY13" fmla="*/ 11309350 h 11309350"/>
              <a:gd name="connsiteX14" fmla="*/ 16328711 w 20105511"/>
              <a:gd name="connsiteY14" fmla="*/ 8696681 h 11309350"/>
              <a:gd name="connsiteX15" fmla="*/ 15067510 w 20105511"/>
              <a:gd name="connsiteY15" fmla="*/ 8696681 h 11309350"/>
              <a:gd name="connsiteX16" fmla="*/ 17227492 w 20105511"/>
              <a:gd name="connsiteY16" fmla="*/ 6221714 h 11309350"/>
              <a:gd name="connsiteX17" fmla="*/ 19387786 w 20105511"/>
              <a:gd name="connsiteY17" fmla="*/ 8696681 h 11309350"/>
              <a:gd name="connsiteX18" fmla="*/ 18126374 w 20105511"/>
              <a:gd name="connsiteY18" fmla="*/ 8696681 h 11309350"/>
              <a:gd name="connsiteX19" fmla="*/ 18126374 w 20105511"/>
              <a:gd name="connsiteY19" fmla="*/ 8712912 h 11309350"/>
              <a:gd name="connsiteX20" fmla="*/ 18134648 w 20105511"/>
              <a:gd name="connsiteY20" fmla="*/ 8703488 h 11309350"/>
              <a:gd name="connsiteX21" fmla="*/ 19212072 w 20105511"/>
              <a:gd name="connsiteY21" fmla="*/ 9937568 h 11309350"/>
              <a:gd name="connsiteX22" fmla="*/ 18583776 w 20105511"/>
              <a:gd name="connsiteY22" fmla="*/ 9937568 h 11309350"/>
              <a:gd name="connsiteX23" fmla="*/ 18583776 w 20105511"/>
              <a:gd name="connsiteY23" fmla="*/ 11309350 h 11309350"/>
              <a:gd name="connsiteX24" fmla="*/ 20105512 w 20105511"/>
              <a:gd name="connsiteY24" fmla="*/ 11309350 h 11309350"/>
              <a:gd name="connsiteX25" fmla="*/ 20105512 w 20105511"/>
              <a:gd name="connsiteY25" fmla="*/ 0 h 11309350"/>
              <a:gd name="connsiteX26" fmla="*/ 4159956 w 20105511"/>
              <a:gd name="connsiteY26" fmla="*/ 2043851 h 11309350"/>
              <a:gd name="connsiteX27" fmla="*/ 4086655 w 20105511"/>
              <a:gd name="connsiteY27" fmla="*/ 2043851 h 11309350"/>
              <a:gd name="connsiteX28" fmla="*/ 4086655 w 20105511"/>
              <a:gd name="connsiteY28" fmla="*/ 3813555 h 11309350"/>
              <a:gd name="connsiteX29" fmla="*/ 3407675 w 20105511"/>
              <a:gd name="connsiteY29" fmla="*/ 3813555 h 11309350"/>
              <a:gd name="connsiteX30" fmla="*/ 3407675 w 20105511"/>
              <a:gd name="connsiteY30" fmla="*/ 2043851 h 11309350"/>
              <a:gd name="connsiteX31" fmla="*/ 2932054 w 20105511"/>
              <a:gd name="connsiteY31" fmla="*/ 2043851 h 11309350"/>
              <a:gd name="connsiteX32" fmla="*/ 3747374 w 20105511"/>
              <a:gd name="connsiteY32" fmla="*/ 1143292 h 11309350"/>
              <a:gd name="connsiteX33" fmla="*/ 4562695 w 20105511"/>
              <a:gd name="connsiteY33" fmla="*/ 2043851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0105511" h="11309350">
                <a:moveTo>
                  <a:pt x="18040298" y="0"/>
                </a:moveTo>
                <a:lnTo>
                  <a:pt x="18563146" y="599081"/>
                </a:lnTo>
                <a:lnTo>
                  <a:pt x="18173288" y="599081"/>
                </a:lnTo>
                <a:lnTo>
                  <a:pt x="18173288" y="1850335"/>
                </a:lnTo>
                <a:lnTo>
                  <a:pt x="17617454" y="1850335"/>
                </a:lnTo>
                <a:lnTo>
                  <a:pt x="17617454" y="599081"/>
                </a:lnTo>
                <a:lnTo>
                  <a:pt x="17227596" y="599081"/>
                </a:lnTo>
                <a:lnTo>
                  <a:pt x="17750444" y="0"/>
                </a:lnTo>
                <a:lnTo>
                  <a:pt x="0" y="0"/>
                </a:lnTo>
                <a:lnTo>
                  <a:pt x="0" y="2757178"/>
                </a:lnTo>
                <a:lnTo>
                  <a:pt x="5780335" y="9379116"/>
                </a:lnTo>
                <a:lnTo>
                  <a:pt x="2212968" y="9379116"/>
                </a:lnTo>
                <a:lnTo>
                  <a:pt x="2212968" y="11309350"/>
                </a:lnTo>
                <a:lnTo>
                  <a:pt x="16328711" y="11309350"/>
                </a:lnTo>
                <a:lnTo>
                  <a:pt x="16328711" y="8696681"/>
                </a:lnTo>
                <a:lnTo>
                  <a:pt x="15067510" y="8696681"/>
                </a:lnTo>
                <a:lnTo>
                  <a:pt x="17227492" y="6221714"/>
                </a:lnTo>
                <a:lnTo>
                  <a:pt x="19387786" y="8696681"/>
                </a:lnTo>
                <a:lnTo>
                  <a:pt x="18126374" y="8696681"/>
                </a:lnTo>
                <a:lnTo>
                  <a:pt x="18126374" y="8712912"/>
                </a:lnTo>
                <a:lnTo>
                  <a:pt x="18134648" y="8703488"/>
                </a:lnTo>
                <a:lnTo>
                  <a:pt x="19212072" y="9937568"/>
                </a:lnTo>
                <a:lnTo>
                  <a:pt x="18583776" y="9937568"/>
                </a:lnTo>
                <a:lnTo>
                  <a:pt x="18583776" y="11309350"/>
                </a:lnTo>
                <a:lnTo>
                  <a:pt x="20105512" y="11309350"/>
                </a:lnTo>
                <a:lnTo>
                  <a:pt x="20105512" y="0"/>
                </a:lnTo>
                <a:close/>
                <a:moveTo>
                  <a:pt x="4159956" y="2043851"/>
                </a:moveTo>
                <a:lnTo>
                  <a:pt x="4086655" y="2043851"/>
                </a:lnTo>
                <a:lnTo>
                  <a:pt x="4086655" y="3813555"/>
                </a:lnTo>
                <a:lnTo>
                  <a:pt x="3407675" y="3813555"/>
                </a:lnTo>
                <a:lnTo>
                  <a:pt x="3407675" y="2043851"/>
                </a:lnTo>
                <a:lnTo>
                  <a:pt x="2932054" y="2043851"/>
                </a:lnTo>
                <a:lnTo>
                  <a:pt x="3747374" y="1143292"/>
                </a:lnTo>
                <a:lnTo>
                  <a:pt x="4562695" y="2043851"/>
                </a:lnTo>
                <a:close/>
              </a:path>
            </a:pathLst>
          </a:custGeom>
          <a:noFill/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F3A8355C-EFE2-5143-8053-D6C8EEEE50F2}"/>
              </a:ext>
            </a:extLst>
          </p:cNvPr>
          <p:cNvSpPr/>
          <p:nvPr/>
        </p:nvSpPr>
        <p:spPr>
          <a:xfrm>
            <a:off x="10344685" y="5277803"/>
            <a:ext cx="1301841" cy="1574800"/>
          </a:xfrm>
          <a:custGeom>
            <a:avLst/>
            <a:gdLst>
              <a:gd name="connsiteX0" fmla="*/ 1622578 w 2146682"/>
              <a:gd name="connsiteY0" fmla="*/ 1233975 h 2596961"/>
              <a:gd name="connsiteX1" fmla="*/ 2154013 w 2146682"/>
              <a:gd name="connsiteY1" fmla="*/ 1233975 h 2596961"/>
              <a:gd name="connsiteX2" fmla="*/ 1077006 w 2146682"/>
              <a:gd name="connsiteY2" fmla="*/ 0 h 2596961"/>
              <a:gd name="connsiteX3" fmla="*/ 1068734 w 2146682"/>
              <a:gd name="connsiteY3" fmla="*/ 9424 h 2596961"/>
              <a:gd name="connsiteX4" fmla="*/ 0 w 2146682"/>
              <a:gd name="connsiteY4" fmla="*/ 1233975 h 2596961"/>
              <a:gd name="connsiteX5" fmla="*/ 531540 w 2146682"/>
              <a:gd name="connsiteY5" fmla="*/ 1233975 h 2596961"/>
              <a:gd name="connsiteX6" fmla="*/ 628821 w 2146682"/>
              <a:gd name="connsiteY6" fmla="*/ 1233975 h 2596961"/>
              <a:gd name="connsiteX7" fmla="*/ 628821 w 2146682"/>
              <a:gd name="connsiteY7" fmla="*/ 2605863 h 2596961"/>
              <a:gd name="connsiteX8" fmla="*/ 1525297 w 2146682"/>
              <a:gd name="connsiteY8" fmla="*/ 2605863 h 2596961"/>
              <a:gd name="connsiteX9" fmla="*/ 1525297 w 2146682"/>
              <a:gd name="connsiteY9" fmla="*/ 1233975 h 2596961"/>
              <a:gd name="connsiteX10" fmla="*/ 1622578 w 2146682"/>
              <a:gd name="connsiteY10" fmla="*/ 1233975 h 2596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46682" h="2596961">
                <a:moveTo>
                  <a:pt x="1622578" y="1233975"/>
                </a:moveTo>
                <a:lnTo>
                  <a:pt x="2154013" y="1233975"/>
                </a:lnTo>
                <a:lnTo>
                  <a:pt x="1077006" y="0"/>
                </a:lnTo>
                <a:lnTo>
                  <a:pt x="1068734" y="9424"/>
                </a:lnTo>
                <a:lnTo>
                  <a:pt x="0" y="1233975"/>
                </a:lnTo>
                <a:lnTo>
                  <a:pt x="531540" y="1233975"/>
                </a:lnTo>
                <a:lnTo>
                  <a:pt x="628821" y="1233975"/>
                </a:lnTo>
                <a:lnTo>
                  <a:pt x="628821" y="2605863"/>
                </a:lnTo>
                <a:lnTo>
                  <a:pt x="1525297" y="2605863"/>
                </a:lnTo>
                <a:lnTo>
                  <a:pt x="1525297" y="1233975"/>
                </a:lnTo>
                <a:lnTo>
                  <a:pt x="1622578" y="1233975"/>
                </a:lnTo>
                <a:close/>
              </a:path>
            </a:pathLst>
          </a:custGeom>
          <a:solidFill>
            <a:srgbClr val="12110C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1FE3F521-71BA-6E4A-AA03-A383E4DBDDA9}"/>
              </a:ext>
            </a:extLst>
          </p:cNvPr>
          <p:cNvSpPr/>
          <p:nvPr/>
        </p:nvSpPr>
        <p:spPr>
          <a:xfrm>
            <a:off x="1777935" y="693102"/>
            <a:ext cx="984319" cy="1612900"/>
          </a:xfrm>
          <a:custGeom>
            <a:avLst/>
            <a:gdLst>
              <a:gd name="connsiteX0" fmla="*/ 0 w 1623101"/>
              <a:gd name="connsiteY0" fmla="*/ 900873 h 2659791"/>
              <a:gd name="connsiteX1" fmla="*/ 402320 w 1623101"/>
              <a:gd name="connsiteY1" fmla="*/ 900873 h 2659791"/>
              <a:gd name="connsiteX2" fmla="*/ 475935 w 1623101"/>
              <a:gd name="connsiteY2" fmla="*/ 900873 h 2659791"/>
              <a:gd name="connsiteX3" fmla="*/ 475935 w 1623101"/>
              <a:gd name="connsiteY3" fmla="*/ 2670263 h 2659791"/>
              <a:gd name="connsiteX4" fmla="*/ 1154706 w 1623101"/>
              <a:gd name="connsiteY4" fmla="*/ 2670263 h 2659791"/>
              <a:gd name="connsiteX5" fmla="*/ 1154706 w 1623101"/>
              <a:gd name="connsiteY5" fmla="*/ 900873 h 2659791"/>
              <a:gd name="connsiteX6" fmla="*/ 1228216 w 1623101"/>
              <a:gd name="connsiteY6" fmla="*/ 900873 h 2659791"/>
              <a:gd name="connsiteX7" fmla="*/ 1630641 w 1623101"/>
              <a:gd name="connsiteY7" fmla="*/ 900873 h 2659791"/>
              <a:gd name="connsiteX8" fmla="*/ 815320 w 1623101"/>
              <a:gd name="connsiteY8" fmla="*/ 0 h 2659791"/>
              <a:gd name="connsiteX9" fmla="*/ 0 w 1623101"/>
              <a:gd name="connsiteY9" fmla="*/ 900873 h 26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3101" h="2659791">
                <a:moveTo>
                  <a:pt x="0" y="900873"/>
                </a:moveTo>
                <a:lnTo>
                  <a:pt x="402320" y="900873"/>
                </a:lnTo>
                <a:lnTo>
                  <a:pt x="475935" y="900873"/>
                </a:lnTo>
                <a:lnTo>
                  <a:pt x="475935" y="2670263"/>
                </a:lnTo>
                <a:lnTo>
                  <a:pt x="1154706" y="2670263"/>
                </a:lnTo>
                <a:lnTo>
                  <a:pt x="1154706" y="900873"/>
                </a:lnTo>
                <a:lnTo>
                  <a:pt x="1228216" y="900873"/>
                </a:lnTo>
                <a:lnTo>
                  <a:pt x="1630641" y="900873"/>
                </a:lnTo>
                <a:lnTo>
                  <a:pt x="815320" y="0"/>
                </a:lnTo>
                <a:lnTo>
                  <a:pt x="0" y="900873"/>
                </a:lnTo>
                <a:close/>
              </a:path>
            </a:pathLst>
          </a:custGeom>
          <a:solidFill>
            <a:srgbClr val="12110C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46512213-5FE7-FB47-86D1-E1B359ED2A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999" y="6225177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99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Slide-SALM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890" y="2210076"/>
            <a:ext cx="5862221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>
              <a:defRPr sz="3638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BB56597-2F0F-DB40-8626-0EC191398E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77969" y="3745833"/>
            <a:ext cx="5911156" cy="2479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986DE4AE-92D2-1B46-A477-4741C8E33E9A}"/>
              </a:ext>
            </a:extLst>
          </p:cNvPr>
          <p:cNvSpPr/>
          <p:nvPr/>
        </p:nvSpPr>
        <p:spPr>
          <a:xfrm>
            <a:off x="0" y="0"/>
            <a:ext cx="12192856" cy="6858000"/>
          </a:xfrm>
          <a:custGeom>
            <a:avLst/>
            <a:gdLst>
              <a:gd name="connsiteX0" fmla="*/ 18040298 w 20105511"/>
              <a:gd name="connsiteY0" fmla="*/ 0 h 11309350"/>
              <a:gd name="connsiteX1" fmla="*/ 18563146 w 20105511"/>
              <a:gd name="connsiteY1" fmla="*/ 599081 h 11309350"/>
              <a:gd name="connsiteX2" fmla="*/ 18173288 w 20105511"/>
              <a:gd name="connsiteY2" fmla="*/ 599081 h 11309350"/>
              <a:gd name="connsiteX3" fmla="*/ 18173288 w 20105511"/>
              <a:gd name="connsiteY3" fmla="*/ 1850335 h 11309350"/>
              <a:gd name="connsiteX4" fmla="*/ 17617454 w 20105511"/>
              <a:gd name="connsiteY4" fmla="*/ 1850335 h 11309350"/>
              <a:gd name="connsiteX5" fmla="*/ 17617454 w 20105511"/>
              <a:gd name="connsiteY5" fmla="*/ 599081 h 11309350"/>
              <a:gd name="connsiteX6" fmla="*/ 17227596 w 20105511"/>
              <a:gd name="connsiteY6" fmla="*/ 599081 h 11309350"/>
              <a:gd name="connsiteX7" fmla="*/ 17750444 w 20105511"/>
              <a:gd name="connsiteY7" fmla="*/ 0 h 11309350"/>
              <a:gd name="connsiteX8" fmla="*/ 0 w 20105511"/>
              <a:gd name="connsiteY8" fmla="*/ 0 h 11309350"/>
              <a:gd name="connsiteX9" fmla="*/ 0 w 20105511"/>
              <a:gd name="connsiteY9" fmla="*/ 2757178 h 11309350"/>
              <a:gd name="connsiteX10" fmla="*/ 5780335 w 20105511"/>
              <a:gd name="connsiteY10" fmla="*/ 9379116 h 11309350"/>
              <a:gd name="connsiteX11" fmla="*/ 2212968 w 20105511"/>
              <a:gd name="connsiteY11" fmla="*/ 9379116 h 11309350"/>
              <a:gd name="connsiteX12" fmla="*/ 2212968 w 20105511"/>
              <a:gd name="connsiteY12" fmla="*/ 11309350 h 11309350"/>
              <a:gd name="connsiteX13" fmla="*/ 16328711 w 20105511"/>
              <a:gd name="connsiteY13" fmla="*/ 11309350 h 11309350"/>
              <a:gd name="connsiteX14" fmla="*/ 16328711 w 20105511"/>
              <a:gd name="connsiteY14" fmla="*/ 8696681 h 11309350"/>
              <a:gd name="connsiteX15" fmla="*/ 15067510 w 20105511"/>
              <a:gd name="connsiteY15" fmla="*/ 8696681 h 11309350"/>
              <a:gd name="connsiteX16" fmla="*/ 17227492 w 20105511"/>
              <a:gd name="connsiteY16" fmla="*/ 6221714 h 11309350"/>
              <a:gd name="connsiteX17" fmla="*/ 19387786 w 20105511"/>
              <a:gd name="connsiteY17" fmla="*/ 8696681 h 11309350"/>
              <a:gd name="connsiteX18" fmla="*/ 18126374 w 20105511"/>
              <a:gd name="connsiteY18" fmla="*/ 8696681 h 11309350"/>
              <a:gd name="connsiteX19" fmla="*/ 18126374 w 20105511"/>
              <a:gd name="connsiteY19" fmla="*/ 8712912 h 11309350"/>
              <a:gd name="connsiteX20" fmla="*/ 18134648 w 20105511"/>
              <a:gd name="connsiteY20" fmla="*/ 8703488 h 11309350"/>
              <a:gd name="connsiteX21" fmla="*/ 19212072 w 20105511"/>
              <a:gd name="connsiteY21" fmla="*/ 9937568 h 11309350"/>
              <a:gd name="connsiteX22" fmla="*/ 18583776 w 20105511"/>
              <a:gd name="connsiteY22" fmla="*/ 9937568 h 11309350"/>
              <a:gd name="connsiteX23" fmla="*/ 18583776 w 20105511"/>
              <a:gd name="connsiteY23" fmla="*/ 11309350 h 11309350"/>
              <a:gd name="connsiteX24" fmla="*/ 20105512 w 20105511"/>
              <a:gd name="connsiteY24" fmla="*/ 11309350 h 11309350"/>
              <a:gd name="connsiteX25" fmla="*/ 20105512 w 20105511"/>
              <a:gd name="connsiteY25" fmla="*/ 0 h 11309350"/>
              <a:gd name="connsiteX26" fmla="*/ 4159956 w 20105511"/>
              <a:gd name="connsiteY26" fmla="*/ 2043851 h 11309350"/>
              <a:gd name="connsiteX27" fmla="*/ 4086655 w 20105511"/>
              <a:gd name="connsiteY27" fmla="*/ 2043851 h 11309350"/>
              <a:gd name="connsiteX28" fmla="*/ 4086655 w 20105511"/>
              <a:gd name="connsiteY28" fmla="*/ 3813555 h 11309350"/>
              <a:gd name="connsiteX29" fmla="*/ 3407675 w 20105511"/>
              <a:gd name="connsiteY29" fmla="*/ 3813555 h 11309350"/>
              <a:gd name="connsiteX30" fmla="*/ 3407675 w 20105511"/>
              <a:gd name="connsiteY30" fmla="*/ 2043851 h 11309350"/>
              <a:gd name="connsiteX31" fmla="*/ 2932054 w 20105511"/>
              <a:gd name="connsiteY31" fmla="*/ 2043851 h 11309350"/>
              <a:gd name="connsiteX32" fmla="*/ 3747374 w 20105511"/>
              <a:gd name="connsiteY32" fmla="*/ 1143292 h 11309350"/>
              <a:gd name="connsiteX33" fmla="*/ 4562695 w 20105511"/>
              <a:gd name="connsiteY33" fmla="*/ 2043851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0105511" h="11309350">
                <a:moveTo>
                  <a:pt x="18040298" y="0"/>
                </a:moveTo>
                <a:lnTo>
                  <a:pt x="18563146" y="599081"/>
                </a:lnTo>
                <a:lnTo>
                  <a:pt x="18173288" y="599081"/>
                </a:lnTo>
                <a:lnTo>
                  <a:pt x="18173288" y="1850335"/>
                </a:lnTo>
                <a:lnTo>
                  <a:pt x="17617454" y="1850335"/>
                </a:lnTo>
                <a:lnTo>
                  <a:pt x="17617454" y="599081"/>
                </a:lnTo>
                <a:lnTo>
                  <a:pt x="17227596" y="599081"/>
                </a:lnTo>
                <a:lnTo>
                  <a:pt x="17750444" y="0"/>
                </a:lnTo>
                <a:lnTo>
                  <a:pt x="0" y="0"/>
                </a:lnTo>
                <a:lnTo>
                  <a:pt x="0" y="2757178"/>
                </a:lnTo>
                <a:lnTo>
                  <a:pt x="5780335" y="9379116"/>
                </a:lnTo>
                <a:lnTo>
                  <a:pt x="2212968" y="9379116"/>
                </a:lnTo>
                <a:lnTo>
                  <a:pt x="2212968" y="11309350"/>
                </a:lnTo>
                <a:lnTo>
                  <a:pt x="16328711" y="11309350"/>
                </a:lnTo>
                <a:lnTo>
                  <a:pt x="16328711" y="8696681"/>
                </a:lnTo>
                <a:lnTo>
                  <a:pt x="15067510" y="8696681"/>
                </a:lnTo>
                <a:lnTo>
                  <a:pt x="17227492" y="6221714"/>
                </a:lnTo>
                <a:lnTo>
                  <a:pt x="19387786" y="8696681"/>
                </a:lnTo>
                <a:lnTo>
                  <a:pt x="18126374" y="8696681"/>
                </a:lnTo>
                <a:lnTo>
                  <a:pt x="18126374" y="8712912"/>
                </a:lnTo>
                <a:lnTo>
                  <a:pt x="18134648" y="8703488"/>
                </a:lnTo>
                <a:lnTo>
                  <a:pt x="19212072" y="9937568"/>
                </a:lnTo>
                <a:lnTo>
                  <a:pt x="18583776" y="9937568"/>
                </a:lnTo>
                <a:lnTo>
                  <a:pt x="18583776" y="11309350"/>
                </a:lnTo>
                <a:lnTo>
                  <a:pt x="20105512" y="11309350"/>
                </a:lnTo>
                <a:lnTo>
                  <a:pt x="20105512" y="0"/>
                </a:lnTo>
                <a:close/>
                <a:moveTo>
                  <a:pt x="4159956" y="2043851"/>
                </a:moveTo>
                <a:lnTo>
                  <a:pt x="4086655" y="2043851"/>
                </a:lnTo>
                <a:lnTo>
                  <a:pt x="4086655" y="3813555"/>
                </a:lnTo>
                <a:lnTo>
                  <a:pt x="3407675" y="3813555"/>
                </a:lnTo>
                <a:lnTo>
                  <a:pt x="3407675" y="2043851"/>
                </a:lnTo>
                <a:lnTo>
                  <a:pt x="2932054" y="2043851"/>
                </a:lnTo>
                <a:lnTo>
                  <a:pt x="3747374" y="1143292"/>
                </a:lnTo>
                <a:lnTo>
                  <a:pt x="4562695" y="2043851"/>
                </a:lnTo>
                <a:close/>
              </a:path>
            </a:pathLst>
          </a:custGeom>
          <a:noFill/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F21EAE22-5BEC-8E40-9967-3A04E13F5068}"/>
              </a:ext>
            </a:extLst>
          </p:cNvPr>
          <p:cNvSpPr/>
          <p:nvPr/>
        </p:nvSpPr>
        <p:spPr>
          <a:xfrm>
            <a:off x="9137593" y="3772852"/>
            <a:ext cx="2616384" cy="3079750"/>
          </a:xfrm>
          <a:custGeom>
            <a:avLst/>
            <a:gdLst>
              <a:gd name="connsiteX0" fmla="*/ 2521985 w 4314307"/>
              <a:gd name="connsiteY0" fmla="*/ 3715750 h 5078735"/>
              <a:gd name="connsiteX1" fmla="*/ 1990445 w 4314307"/>
              <a:gd name="connsiteY1" fmla="*/ 3715750 h 5078735"/>
              <a:gd name="connsiteX2" fmla="*/ 3059179 w 4314307"/>
              <a:gd name="connsiteY2" fmla="*/ 2491198 h 5078735"/>
              <a:gd name="connsiteX3" fmla="*/ 3059179 w 4314307"/>
              <a:gd name="connsiteY3" fmla="*/ 2474967 h 5078735"/>
              <a:gd name="connsiteX4" fmla="*/ 3254266 w 4314307"/>
              <a:gd name="connsiteY4" fmla="*/ 2474967 h 5078735"/>
              <a:gd name="connsiteX5" fmla="*/ 4320276 w 4314307"/>
              <a:gd name="connsiteY5" fmla="*/ 2474967 h 5078735"/>
              <a:gd name="connsiteX6" fmla="*/ 2159981 w 4314307"/>
              <a:gd name="connsiteY6" fmla="*/ 0 h 5078735"/>
              <a:gd name="connsiteX7" fmla="*/ 0 w 4314307"/>
              <a:gd name="connsiteY7" fmla="*/ 2474967 h 5078735"/>
              <a:gd name="connsiteX8" fmla="*/ 1065907 w 4314307"/>
              <a:gd name="connsiteY8" fmla="*/ 2474967 h 5078735"/>
              <a:gd name="connsiteX9" fmla="*/ 1260993 w 4314307"/>
              <a:gd name="connsiteY9" fmla="*/ 2474967 h 5078735"/>
              <a:gd name="connsiteX10" fmla="*/ 1260993 w 4314307"/>
              <a:gd name="connsiteY10" fmla="*/ 5087637 h 5078735"/>
              <a:gd name="connsiteX11" fmla="*/ 2619267 w 4314307"/>
              <a:gd name="connsiteY11" fmla="*/ 5087637 h 5078735"/>
              <a:gd name="connsiteX12" fmla="*/ 2619267 w 4314307"/>
              <a:gd name="connsiteY12" fmla="*/ 3715750 h 5078735"/>
              <a:gd name="connsiteX13" fmla="*/ 2521985 w 4314307"/>
              <a:gd name="connsiteY13" fmla="*/ 3715750 h 5078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14307" h="5078735">
                <a:moveTo>
                  <a:pt x="2521985" y="3715750"/>
                </a:moveTo>
                <a:lnTo>
                  <a:pt x="1990445" y="3715750"/>
                </a:lnTo>
                <a:lnTo>
                  <a:pt x="3059179" y="2491198"/>
                </a:lnTo>
                <a:lnTo>
                  <a:pt x="3059179" y="2474967"/>
                </a:lnTo>
                <a:lnTo>
                  <a:pt x="3254266" y="2474967"/>
                </a:lnTo>
                <a:lnTo>
                  <a:pt x="4320276" y="2474967"/>
                </a:lnTo>
                <a:lnTo>
                  <a:pt x="2159981" y="0"/>
                </a:lnTo>
                <a:lnTo>
                  <a:pt x="0" y="2474967"/>
                </a:lnTo>
                <a:lnTo>
                  <a:pt x="1065907" y="2474967"/>
                </a:lnTo>
                <a:lnTo>
                  <a:pt x="1260993" y="2474967"/>
                </a:lnTo>
                <a:lnTo>
                  <a:pt x="1260993" y="5087637"/>
                </a:lnTo>
                <a:lnTo>
                  <a:pt x="2619267" y="5087637"/>
                </a:lnTo>
                <a:lnTo>
                  <a:pt x="2619267" y="3715750"/>
                </a:lnTo>
                <a:lnTo>
                  <a:pt x="2521985" y="3715750"/>
                </a:lnTo>
                <a:close/>
              </a:path>
            </a:pathLst>
          </a:custGeom>
          <a:solidFill>
            <a:schemeClr val="tx2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E9A12D2-8AA8-F946-B416-BCC135123F67}"/>
              </a:ext>
            </a:extLst>
          </p:cNvPr>
          <p:cNvSpPr/>
          <p:nvPr/>
        </p:nvSpPr>
        <p:spPr>
          <a:xfrm>
            <a:off x="10447563" y="0"/>
            <a:ext cx="806507" cy="1117600"/>
          </a:xfrm>
          <a:custGeom>
            <a:avLst/>
            <a:gdLst>
              <a:gd name="connsiteX0" fmla="*/ 329542 w 1329895"/>
              <a:gd name="connsiteY0" fmla="*/ 599081 h 1843005"/>
              <a:gd name="connsiteX1" fmla="*/ 389858 w 1329895"/>
              <a:gd name="connsiteY1" fmla="*/ 599081 h 1843005"/>
              <a:gd name="connsiteX2" fmla="*/ 389858 w 1329895"/>
              <a:gd name="connsiteY2" fmla="*/ 1850335 h 1843005"/>
              <a:gd name="connsiteX3" fmla="*/ 945691 w 1329895"/>
              <a:gd name="connsiteY3" fmla="*/ 1850335 h 1843005"/>
              <a:gd name="connsiteX4" fmla="*/ 945691 w 1329895"/>
              <a:gd name="connsiteY4" fmla="*/ 599081 h 1843005"/>
              <a:gd name="connsiteX5" fmla="*/ 1006008 w 1329895"/>
              <a:gd name="connsiteY5" fmla="*/ 599081 h 1843005"/>
              <a:gd name="connsiteX6" fmla="*/ 1335550 w 1329895"/>
              <a:gd name="connsiteY6" fmla="*/ 599081 h 1843005"/>
              <a:gd name="connsiteX7" fmla="*/ 812702 w 1329895"/>
              <a:gd name="connsiteY7" fmla="*/ 0 h 1843005"/>
              <a:gd name="connsiteX8" fmla="*/ 522847 w 1329895"/>
              <a:gd name="connsiteY8" fmla="*/ 0 h 1843005"/>
              <a:gd name="connsiteX9" fmla="*/ 0 w 1329895"/>
              <a:gd name="connsiteY9" fmla="*/ 599081 h 1843005"/>
              <a:gd name="connsiteX10" fmla="*/ 329542 w 1329895"/>
              <a:gd name="connsiteY10" fmla="*/ 599081 h 1843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29895" h="1843005">
                <a:moveTo>
                  <a:pt x="329542" y="599081"/>
                </a:moveTo>
                <a:lnTo>
                  <a:pt x="389858" y="599081"/>
                </a:lnTo>
                <a:lnTo>
                  <a:pt x="389858" y="1850335"/>
                </a:lnTo>
                <a:lnTo>
                  <a:pt x="945691" y="1850335"/>
                </a:lnTo>
                <a:lnTo>
                  <a:pt x="945691" y="599081"/>
                </a:lnTo>
                <a:lnTo>
                  <a:pt x="1006008" y="599081"/>
                </a:lnTo>
                <a:lnTo>
                  <a:pt x="1335550" y="599081"/>
                </a:lnTo>
                <a:lnTo>
                  <a:pt x="812702" y="0"/>
                </a:lnTo>
                <a:lnTo>
                  <a:pt x="522847" y="0"/>
                </a:lnTo>
                <a:lnTo>
                  <a:pt x="0" y="599081"/>
                </a:lnTo>
                <a:lnTo>
                  <a:pt x="329542" y="599081"/>
                </a:lnTo>
                <a:close/>
              </a:path>
            </a:pathLst>
          </a:custGeom>
          <a:solidFill>
            <a:schemeClr val="tx2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F3A8355C-EFE2-5143-8053-D6C8EEEE50F2}"/>
              </a:ext>
            </a:extLst>
          </p:cNvPr>
          <p:cNvSpPr/>
          <p:nvPr/>
        </p:nvSpPr>
        <p:spPr>
          <a:xfrm>
            <a:off x="10344685" y="5277803"/>
            <a:ext cx="1301841" cy="1574800"/>
          </a:xfrm>
          <a:custGeom>
            <a:avLst/>
            <a:gdLst>
              <a:gd name="connsiteX0" fmla="*/ 1622578 w 2146682"/>
              <a:gd name="connsiteY0" fmla="*/ 1233975 h 2596961"/>
              <a:gd name="connsiteX1" fmla="*/ 2154013 w 2146682"/>
              <a:gd name="connsiteY1" fmla="*/ 1233975 h 2596961"/>
              <a:gd name="connsiteX2" fmla="*/ 1077006 w 2146682"/>
              <a:gd name="connsiteY2" fmla="*/ 0 h 2596961"/>
              <a:gd name="connsiteX3" fmla="*/ 1068734 w 2146682"/>
              <a:gd name="connsiteY3" fmla="*/ 9424 h 2596961"/>
              <a:gd name="connsiteX4" fmla="*/ 0 w 2146682"/>
              <a:gd name="connsiteY4" fmla="*/ 1233975 h 2596961"/>
              <a:gd name="connsiteX5" fmla="*/ 531540 w 2146682"/>
              <a:gd name="connsiteY5" fmla="*/ 1233975 h 2596961"/>
              <a:gd name="connsiteX6" fmla="*/ 628821 w 2146682"/>
              <a:gd name="connsiteY6" fmla="*/ 1233975 h 2596961"/>
              <a:gd name="connsiteX7" fmla="*/ 628821 w 2146682"/>
              <a:gd name="connsiteY7" fmla="*/ 2605863 h 2596961"/>
              <a:gd name="connsiteX8" fmla="*/ 1525297 w 2146682"/>
              <a:gd name="connsiteY8" fmla="*/ 2605863 h 2596961"/>
              <a:gd name="connsiteX9" fmla="*/ 1525297 w 2146682"/>
              <a:gd name="connsiteY9" fmla="*/ 1233975 h 2596961"/>
              <a:gd name="connsiteX10" fmla="*/ 1622578 w 2146682"/>
              <a:gd name="connsiteY10" fmla="*/ 1233975 h 2596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46682" h="2596961">
                <a:moveTo>
                  <a:pt x="1622578" y="1233975"/>
                </a:moveTo>
                <a:lnTo>
                  <a:pt x="2154013" y="1233975"/>
                </a:lnTo>
                <a:lnTo>
                  <a:pt x="1077006" y="0"/>
                </a:lnTo>
                <a:lnTo>
                  <a:pt x="1068734" y="9424"/>
                </a:lnTo>
                <a:lnTo>
                  <a:pt x="0" y="1233975"/>
                </a:lnTo>
                <a:lnTo>
                  <a:pt x="531540" y="1233975"/>
                </a:lnTo>
                <a:lnTo>
                  <a:pt x="628821" y="1233975"/>
                </a:lnTo>
                <a:lnTo>
                  <a:pt x="628821" y="2605863"/>
                </a:lnTo>
                <a:lnTo>
                  <a:pt x="1525297" y="2605863"/>
                </a:lnTo>
                <a:lnTo>
                  <a:pt x="1525297" y="1233975"/>
                </a:lnTo>
                <a:lnTo>
                  <a:pt x="1622578" y="1233975"/>
                </a:lnTo>
                <a:close/>
              </a:path>
            </a:pathLst>
          </a:custGeom>
          <a:solidFill>
            <a:srgbClr val="12110C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A439275-451E-A445-A4F8-E39227462CF3}"/>
              </a:ext>
            </a:extLst>
          </p:cNvPr>
          <p:cNvSpPr/>
          <p:nvPr/>
        </p:nvSpPr>
        <p:spPr>
          <a:xfrm>
            <a:off x="0" y="1671955"/>
            <a:ext cx="3499096" cy="5181600"/>
          </a:xfrm>
          <a:custGeom>
            <a:avLst/>
            <a:gdLst>
              <a:gd name="connsiteX0" fmla="*/ 2764613 w 5769862"/>
              <a:gd name="connsiteY0" fmla="*/ 6621939 h 8544842"/>
              <a:gd name="connsiteX1" fmla="*/ 5779916 w 5769862"/>
              <a:gd name="connsiteY1" fmla="*/ 6621939 h 8544842"/>
              <a:gd name="connsiteX2" fmla="*/ 0 w 5769862"/>
              <a:gd name="connsiteY2" fmla="*/ 0 h 8544842"/>
              <a:gd name="connsiteX3" fmla="*/ 0 w 5769862"/>
              <a:gd name="connsiteY3" fmla="*/ 8552172 h 8544842"/>
              <a:gd name="connsiteX4" fmla="*/ 2212968 w 5769862"/>
              <a:gd name="connsiteY4" fmla="*/ 8552172 h 8544842"/>
              <a:gd name="connsiteX5" fmla="*/ 2212968 w 5769862"/>
              <a:gd name="connsiteY5" fmla="*/ 6621939 h 8544842"/>
              <a:gd name="connsiteX6" fmla="*/ 2764613 w 5769862"/>
              <a:gd name="connsiteY6" fmla="*/ 6621939 h 854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69862" h="8544842">
                <a:moveTo>
                  <a:pt x="2764613" y="6621939"/>
                </a:moveTo>
                <a:lnTo>
                  <a:pt x="5779916" y="6621939"/>
                </a:lnTo>
                <a:lnTo>
                  <a:pt x="0" y="0"/>
                </a:lnTo>
                <a:lnTo>
                  <a:pt x="0" y="8552172"/>
                </a:lnTo>
                <a:lnTo>
                  <a:pt x="2212968" y="8552172"/>
                </a:lnTo>
                <a:lnTo>
                  <a:pt x="2212968" y="6621939"/>
                </a:lnTo>
                <a:lnTo>
                  <a:pt x="2764613" y="6621939"/>
                </a:lnTo>
                <a:close/>
              </a:path>
            </a:pathLst>
          </a:custGeom>
          <a:solidFill>
            <a:schemeClr val="tx2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1FE3F521-71BA-6E4A-AA03-A383E4DBDDA9}"/>
              </a:ext>
            </a:extLst>
          </p:cNvPr>
          <p:cNvSpPr/>
          <p:nvPr/>
        </p:nvSpPr>
        <p:spPr>
          <a:xfrm>
            <a:off x="1777935" y="693102"/>
            <a:ext cx="984319" cy="1612900"/>
          </a:xfrm>
          <a:custGeom>
            <a:avLst/>
            <a:gdLst>
              <a:gd name="connsiteX0" fmla="*/ 0 w 1623101"/>
              <a:gd name="connsiteY0" fmla="*/ 900873 h 2659791"/>
              <a:gd name="connsiteX1" fmla="*/ 402320 w 1623101"/>
              <a:gd name="connsiteY1" fmla="*/ 900873 h 2659791"/>
              <a:gd name="connsiteX2" fmla="*/ 475935 w 1623101"/>
              <a:gd name="connsiteY2" fmla="*/ 900873 h 2659791"/>
              <a:gd name="connsiteX3" fmla="*/ 475935 w 1623101"/>
              <a:gd name="connsiteY3" fmla="*/ 2670263 h 2659791"/>
              <a:gd name="connsiteX4" fmla="*/ 1154706 w 1623101"/>
              <a:gd name="connsiteY4" fmla="*/ 2670263 h 2659791"/>
              <a:gd name="connsiteX5" fmla="*/ 1154706 w 1623101"/>
              <a:gd name="connsiteY5" fmla="*/ 900873 h 2659791"/>
              <a:gd name="connsiteX6" fmla="*/ 1228216 w 1623101"/>
              <a:gd name="connsiteY6" fmla="*/ 900873 h 2659791"/>
              <a:gd name="connsiteX7" fmla="*/ 1630641 w 1623101"/>
              <a:gd name="connsiteY7" fmla="*/ 900873 h 2659791"/>
              <a:gd name="connsiteX8" fmla="*/ 815320 w 1623101"/>
              <a:gd name="connsiteY8" fmla="*/ 0 h 2659791"/>
              <a:gd name="connsiteX9" fmla="*/ 0 w 1623101"/>
              <a:gd name="connsiteY9" fmla="*/ 900873 h 26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3101" h="2659791">
                <a:moveTo>
                  <a:pt x="0" y="900873"/>
                </a:moveTo>
                <a:lnTo>
                  <a:pt x="402320" y="900873"/>
                </a:lnTo>
                <a:lnTo>
                  <a:pt x="475935" y="900873"/>
                </a:lnTo>
                <a:lnTo>
                  <a:pt x="475935" y="2670263"/>
                </a:lnTo>
                <a:lnTo>
                  <a:pt x="1154706" y="2670263"/>
                </a:lnTo>
                <a:lnTo>
                  <a:pt x="1154706" y="900873"/>
                </a:lnTo>
                <a:lnTo>
                  <a:pt x="1228216" y="900873"/>
                </a:lnTo>
                <a:lnTo>
                  <a:pt x="1630641" y="900873"/>
                </a:lnTo>
                <a:lnTo>
                  <a:pt x="815320" y="0"/>
                </a:lnTo>
                <a:lnTo>
                  <a:pt x="0" y="900873"/>
                </a:lnTo>
                <a:close/>
              </a:path>
            </a:pathLst>
          </a:custGeom>
          <a:solidFill>
            <a:srgbClr val="12110C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3160704F-B8F3-D74B-884C-4EA9F80E15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0999" y="6225177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627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Slide-RE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890" y="2210076"/>
            <a:ext cx="5862221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>
              <a:defRPr sz="3638" cap="all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BB56597-2F0F-DB40-8626-0EC191398E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77969" y="3745833"/>
            <a:ext cx="5911156" cy="24793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 smtClean="0"/>
            </a:lvl1pPr>
            <a:lvl2pPr>
              <a:defRPr lang="en-US" dirty="0" smtClean="0"/>
            </a:lvl2pPr>
            <a:lvl3pPr>
              <a:defRPr lang="en-US" dirty="0" smtClean="0"/>
            </a:lvl3pPr>
            <a:lvl4pPr>
              <a:defRPr lang="en-US" dirty="0" smtClean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986DE4AE-92D2-1B46-A477-4741C8E33E9A}"/>
              </a:ext>
            </a:extLst>
          </p:cNvPr>
          <p:cNvSpPr/>
          <p:nvPr/>
        </p:nvSpPr>
        <p:spPr>
          <a:xfrm>
            <a:off x="0" y="0"/>
            <a:ext cx="12192856" cy="6858000"/>
          </a:xfrm>
          <a:custGeom>
            <a:avLst/>
            <a:gdLst>
              <a:gd name="connsiteX0" fmla="*/ 18040298 w 20105511"/>
              <a:gd name="connsiteY0" fmla="*/ 0 h 11309350"/>
              <a:gd name="connsiteX1" fmla="*/ 18563146 w 20105511"/>
              <a:gd name="connsiteY1" fmla="*/ 599081 h 11309350"/>
              <a:gd name="connsiteX2" fmla="*/ 18173288 w 20105511"/>
              <a:gd name="connsiteY2" fmla="*/ 599081 h 11309350"/>
              <a:gd name="connsiteX3" fmla="*/ 18173288 w 20105511"/>
              <a:gd name="connsiteY3" fmla="*/ 1850335 h 11309350"/>
              <a:gd name="connsiteX4" fmla="*/ 17617454 w 20105511"/>
              <a:gd name="connsiteY4" fmla="*/ 1850335 h 11309350"/>
              <a:gd name="connsiteX5" fmla="*/ 17617454 w 20105511"/>
              <a:gd name="connsiteY5" fmla="*/ 599081 h 11309350"/>
              <a:gd name="connsiteX6" fmla="*/ 17227596 w 20105511"/>
              <a:gd name="connsiteY6" fmla="*/ 599081 h 11309350"/>
              <a:gd name="connsiteX7" fmla="*/ 17750444 w 20105511"/>
              <a:gd name="connsiteY7" fmla="*/ 0 h 11309350"/>
              <a:gd name="connsiteX8" fmla="*/ 0 w 20105511"/>
              <a:gd name="connsiteY8" fmla="*/ 0 h 11309350"/>
              <a:gd name="connsiteX9" fmla="*/ 0 w 20105511"/>
              <a:gd name="connsiteY9" fmla="*/ 2757178 h 11309350"/>
              <a:gd name="connsiteX10" fmla="*/ 5780335 w 20105511"/>
              <a:gd name="connsiteY10" fmla="*/ 9379116 h 11309350"/>
              <a:gd name="connsiteX11" fmla="*/ 2212968 w 20105511"/>
              <a:gd name="connsiteY11" fmla="*/ 9379116 h 11309350"/>
              <a:gd name="connsiteX12" fmla="*/ 2212968 w 20105511"/>
              <a:gd name="connsiteY12" fmla="*/ 11309350 h 11309350"/>
              <a:gd name="connsiteX13" fmla="*/ 16328711 w 20105511"/>
              <a:gd name="connsiteY13" fmla="*/ 11309350 h 11309350"/>
              <a:gd name="connsiteX14" fmla="*/ 16328711 w 20105511"/>
              <a:gd name="connsiteY14" fmla="*/ 8696681 h 11309350"/>
              <a:gd name="connsiteX15" fmla="*/ 15067510 w 20105511"/>
              <a:gd name="connsiteY15" fmla="*/ 8696681 h 11309350"/>
              <a:gd name="connsiteX16" fmla="*/ 17227492 w 20105511"/>
              <a:gd name="connsiteY16" fmla="*/ 6221714 h 11309350"/>
              <a:gd name="connsiteX17" fmla="*/ 19387786 w 20105511"/>
              <a:gd name="connsiteY17" fmla="*/ 8696681 h 11309350"/>
              <a:gd name="connsiteX18" fmla="*/ 18126374 w 20105511"/>
              <a:gd name="connsiteY18" fmla="*/ 8696681 h 11309350"/>
              <a:gd name="connsiteX19" fmla="*/ 18126374 w 20105511"/>
              <a:gd name="connsiteY19" fmla="*/ 8712912 h 11309350"/>
              <a:gd name="connsiteX20" fmla="*/ 18134648 w 20105511"/>
              <a:gd name="connsiteY20" fmla="*/ 8703488 h 11309350"/>
              <a:gd name="connsiteX21" fmla="*/ 19212072 w 20105511"/>
              <a:gd name="connsiteY21" fmla="*/ 9937568 h 11309350"/>
              <a:gd name="connsiteX22" fmla="*/ 18583776 w 20105511"/>
              <a:gd name="connsiteY22" fmla="*/ 9937568 h 11309350"/>
              <a:gd name="connsiteX23" fmla="*/ 18583776 w 20105511"/>
              <a:gd name="connsiteY23" fmla="*/ 11309350 h 11309350"/>
              <a:gd name="connsiteX24" fmla="*/ 20105512 w 20105511"/>
              <a:gd name="connsiteY24" fmla="*/ 11309350 h 11309350"/>
              <a:gd name="connsiteX25" fmla="*/ 20105512 w 20105511"/>
              <a:gd name="connsiteY25" fmla="*/ 0 h 11309350"/>
              <a:gd name="connsiteX26" fmla="*/ 4159956 w 20105511"/>
              <a:gd name="connsiteY26" fmla="*/ 2043851 h 11309350"/>
              <a:gd name="connsiteX27" fmla="*/ 4086655 w 20105511"/>
              <a:gd name="connsiteY27" fmla="*/ 2043851 h 11309350"/>
              <a:gd name="connsiteX28" fmla="*/ 4086655 w 20105511"/>
              <a:gd name="connsiteY28" fmla="*/ 3813555 h 11309350"/>
              <a:gd name="connsiteX29" fmla="*/ 3407675 w 20105511"/>
              <a:gd name="connsiteY29" fmla="*/ 3813555 h 11309350"/>
              <a:gd name="connsiteX30" fmla="*/ 3407675 w 20105511"/>
              <a:gd name="connsiteY30" fmla="*/ 2043851 h 11309350"/>
              <a:gd name="connsiteX31" fmla="*/ 2932054 w 20105511"/>
              <a:gd name="connsiteY31" fmla="*/ 2043851 h 11309350"/>
              <a:gd name="connsiteX32" fmla="*/ 3747374 w 20105511"/>
              <a:gd name="connsiteY32" fmla="*/ 1143292 h 11309350"/>
              <a:gd name="connsiteX33" fmla="*/ 4562695 w 20105511"/>
              <a:gd name="connsiteY33" fmla="*/ 2043851 h 11309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20105511" h="11309350">
                <a:moveTo>
                  <a:pt x="18040298" y="0"/>
                </a:moveTo>
                <a:lnTo>
                  <a:pt x="18563146" y="599081"/>
                </a:lnTo>
                <a:lnTo>
                  <a:pt x="18173288" y="599081"/>
                </a:lnTo>
                <a:lnTo>
                  <a:pt x="18173288" y="1850335"/>
                </a:lnTo>
                <a:lnTo>
                  <a:pt x="17617454" y="1850335"/>
                </a:lnTo>
                <a:lnTo>
                  <a:pt x="17617454" y="599081"/>
                </a:lnTo>
                <a:lnTo>
                  <a:pt x="17227596" y="599081"/>
                </a:lnTo>
                <a:lnTo>
                  <a:pt x="17750444" y="0"/>
                </a:lnTo>
                <a:lnTo>
                  <a:pt x="0" y="0"/>
                </a:lnTo>
                <a:lnTo>
                  <a:pt x="0" y="2757178"/>
                </a:lnTo>
                <a:lnTo>
                  <a:pt x="5780335" y="9379116"/>
                </a:lnTo>
                <a:lnTo>
                  <a:pt x="2212968" y="9379116"/>
                </a:lnTo>
                <a:lnTo>
                  <a:pt x="2212968" y="11309350"/>
                </a:lnTo>
                <a:lnTo>
                  <a:pt x="16328711" y="11309350"/>
                </a:lnTo>
                <a:lnTo>
                  <a:pt x="16328711" y="8696681"/>
                </a:lnTo>
                <a:lnTo>
                  <a:pt x="15067510" y="8696681"/>
                </a:lnTo>
                <a:lnTo>
                  <a:pt x="17227492" y="6221714"/>
                </a:lnTo>
                <a:lnTo>
                  <a:pt x="19387786" y="8696681"/>
                </a:lnTo>
                <a:lnTo>
                  <a:pt x="18126374" y="8696681"/>
                </a:lnTo>
                <a:lnTo>
                  <a:pt x="18126374" y="8712912"/>
                </a:lnTo>
                <a:lnTo>
                  <a:pt x="18134648" y="8703488"/>
                </a:lnTo>
                <a:lnTo>
                  <a:pt x="19212072" y="9937568"/>
                </a:lnTo>
                <a:lnTo>
                  <a:pt x="18583776" y="9937568"/>
                </a:lnTo>
                <a:lnTo>
                  <a:pt x="18583776" y="11309350"/>
                </a:lnTo>
                <a:lnTo>
                  <a:pt x="20105512" y="11309350"/>
                </a:lnTo>
                <a:lnTo>
                  <a:pt x="20105512" y="0"/>
                </a:lnTo>
                <a:close/>
                <a:moveTo>
                  <a:pt x="4159956" y="2043851"/>
                </a:moveTo>
                <a:lnTo>
                  <a:pt x="4086655" y="2043851"/>
                </a:lnTo>
                <a:lnTo>
                  <a:pt x="4086655" y="3813555"/>
                </a:lnTo>
                <a:lnTo>
                  <a:pt x="3407675" y="3813555"/>
                </a:lnTo>
                <a:lnTo>
                  <a:pt x="3407675" y="2043851"/>
                </a:lnTo>
                <a:lnTo>
                  <a:pt x="2932054" y="2043851"/>
                </a:lnTo>
                <a:lnTo>
                  <a:pt x="3747374" y="1143292"/>
                </a:lnTo>
                <a:lnTo>
                  <a:pt x="4562695" y="2043851"/>
                </a:lnTo>
                <a:close/>
              </a:path>
            </a:pathLst>
          </a:custGeom>
          <a:noFill/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F21EAE22-5BEC-8E40-9967-3A04E13F5068}"/>
              </a:ext>
            </a:extLst>
          </p:cNvPr>
          <p:cNvSpPr/>
          <p:nvPr/>
        </p:nvSpPr>
        <p:spPr>
          <a:xfrm>
            <a:off x="9137593" y="3772852"/>
            <a:ext cx="2616384" cy="3079750"/>
          </a:xfrm>
          <a:custGeom>
            <a:avLst/>
            <a:gdLst>
              <a:gd name="connsiteX0" fmla="*/ 2521985 w 4314307"/>
              <a:gd name="connsiteY0" fmla="*/ 3715750 h 5078735"/>
              <a:gd name="connsiteX1" fmla="*/ 1990445 w 4314307"/>
              <a:gd name="connsiteY1" fmla="*/ 3715750 h 5078735"/>
              <a:gd name="connsiteX2" fmla="*/ 3059179 w 4314307"/>
              <a:gd name="connsiteY2" fmla="*/ 2491198 h 5078735"/>
              <a:gd name="connsiteX3" fmla="*/ 3059179 w 4314307"/>
              <a:gd name="connsiteY3" fmla="*/ 2474967 h 5078735"/>
              <a:gd name="connsiteX4" fmla="*/ 3254266 w 4314307"/>
              <a:gd name="connsiteY4" fmla="*/ 2474967 h 5078735"/>
              <a:gd name="connsiteX5" fmla="*/ 4320276 w 4314307"/>
              <a:gd name="connsiteY5" fmla="*/ 2474967 h 5078735"/>
              <a:gd name="connsiteX6" fmla="*/ 2159981 w 4314307"/>
              <a:gd name="connsiteY6" fmla="*/ 0 h 5078735"/>
              <a:gd name="connsiteX7" fmla="*/ 0 w 4314307"/>
              <a:gd name="connsiteY7" fmla="*/ 2474967 h 5078735"/>
              <a:gd name="connsiteX8" fmla="*/ 1065907 w 4314307"/>
              <a:gd name="connsiteY8" fmla="*/ 2474967 h 5078735"/>
              <a:gd name="connsiteX9" fmla="*/ 1260993 w 4314307"/>
              <a:gd name="connsiteY9" fmla="*/ 2474967 h 5078735"/>
              <a:gd name="connsiteX10" fmla="*/ 1260993 w 4314307"/>
              <a:gd name="connsiteY10" fmla="*/ 5087637 h 5078735"/>
              <a:gd name="connsiteX11" fmla="*/ 2619267 w 4314307"/>
              <a:gd name="connsiteY11" fmla="*/ 5087637 h 5078735"/>
              <a:gd name="connsiteX12" fmla="*/ 2619267 w 4314307"/>
              <a:gd name="connsiteY12" fmla="*/ 3715750 h 5078735"/>
              <a:gd name="connsiteX13" fmla="*/ 2521985 w 4314307"/>
              <a:gd name="connsiteY13" fmla="*/ 3715750 h 5078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14307" h="5078735">
                <a:moveTo>
                  <a:pt x="2521985" y="3715750"/>
                </a:moveTo>
                <a:lnTo>
                  <a:pt x="1990445" y="3715750"/>
                </a:lnTo>
                <a:lnTo>
                  <a:pt x="3059179" y="2491198"/>
                </a:lnTo>
                <a:lnTo>
                  <a:pt x="3059179" y="2474967"/>
                </a:lnTo>
                <a:lnTo>
                  <a:pt x="3254266" y="2474967"/>
                </a:lnTo>
                <a:lnTo>
                  <a:pt x="4320276" y="2474967"/>
                </a:lnTo>
                <a:lnTo>
                  <a:pt x="2159981" y="0"/>
                </a:lnTo>
                <a:lnTo>
                  <a:pt x="0" y="2474967"/>
                </a:lnTo>
                <a:lnTo>
                  <a:pt x="1065907" y="2474967"/>
                </a:lnTo>
                <a:lnTo>
                  <a:pt x="1260993" y="2474967"/>
                </a:lnTo>
                <a:lnTo>
                  <a:pt x="1260993" y="5087637"/>
                </a:lnTo>
                <a:lnTo>
                  <a:pt x="2619267" y="5087637"/>
                </a:lnTo>
                <a:lnTo>
                  <a:pt x="2619267" y="3715750"/>
                </a:lnTo>
                <a:lnTo>
                  <a:pt x="2521985" y="3715750"/>
                </a:lnTo>
                <a:close/>
              </a:path>
            </a:pathLst>
          </a:custGeom>
          <a:solidFill>
            <a:schemeClr val="bg2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1" name="Freeform 30">
            <a:extLst>
              <a:ext uri="{FF2B5EF4-FFF2-40B4-BE49-F238E27FC236}">
                <a16:creationId xmlns:a16="http://schemas.microsoft.com/office/drawing/2014/main" id="{0E9A12D2-8AA8-F946-B416-BCC135123F67}"/>
              </a:ext>
            </a:extLst>
          </p:cNvPr>
          <p:cNvSpPr/>
          <p:nvPr/>
        </p:nvSpPr>
        <p:spPr>
          <a:xfrm>
            <a:off x="10447563" y="0"/>
            <a:ext cx="806507" cy="1117600"/>
          </a:xfrm>
          <a:custGeom>
            <a:avLst/>
            <a:gdLst>
              <a:gd name="connsiteX0" fmla="*/ 329542 w 1329895"/>
              <a:gd name="connsiteY0" fmla="*/ 599081 h 1843005"/>
              <a:gd name="connsiteX1" fmla="*/ 389858 w 1329895"/>
              <a:gd name="connsiteY1" fmla="*/ 599081 h 1843005"/>
              <a:gd name="connsiteX2" fmla="*/ 389858 w 1329895"/>
              <a:gd name="connsiteY2" fmla="*/ 1850335 h 1843005"/>
              <a:gd name="connsiteX3" fmla="*/ 945691 w 1329895"/>
              <a:gd name="connsiteY3" fmla="*/ 1850335 h 1843005"/>
              <a:gd name="connsiteX4" fmla="*/ 945691 w 1329895"/>
              <a:gd name="connsiteY4" fmla="*/ 599081 h 1843005"/>
              <a:gd name="connsiteX5" fmla="*/ 1006008 w 1329895"/>
              <a:gd name="connsiteY5" fmla="*/ 599081 h 1843005"/>
              <a:gd name="connsiteX6" fmla="*/ 1335550 w 1329895"/>
              <a:gd name="connsiteY6" fmla="*/ 599081 h 1843005"/>
              <a:gd name="connsiteX7" fmla="*/ 812702 w 1329895"/>
              <a:gd name="connsiteY7" fmla="*/ 0 h 1843005"/>
              <a:gd name="connsiteX8" fmla="*/ 522847 w 1329895"/>
              <a:gd name="connsiteY8" fmla="*/ 0 h 1843005"/>
              <a:gd name="connsiteX9" fmla="*/ 0 w 1329895"/>
              <a:gd name="connsiteY9" fmla="*/ 599081 h 1843005"/>
              <a:gd name="connsiteX10" fmla="*/ 329542 w 1329895"/>
              <a:gd name="connsiteY10" fmla="*/ 599081 h 1843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329895" h="1843005">
                <a:moveTo>
                  <a:pt x="329542" y="599081"/>
                </a:moveTo>
                <a:lnTo>
                  <a:pt x="389858" y="599081"/>
                </a:lnTo>
                <a:lnTo>
                  <a:pt x="389858" y="1850335"/>
                </a:lnTo>
                <a:lnTo>
                  <a:pt x="945691" y="1850335"/>
                </a:lnTo>
                <a:lnTo>
                  <a:pt x="945691" y="599081"/>
                </a:lnTo>
                <a:lnTo>
                  <a:pt x="1006008" y="599081"/>
                </a:lnTo>
                <a:lnTo>
                  <a:pt x="1335550" y="599081"/>
                </a:lnTo>
                <a:lnTo>
                  <a:pt x="812702" y="0"/>
                </a:lnTo>
                <a:lnTo>
                  <a:pt x="522847" y="0"/>
                </a:lnTo>
                <a:lnTo>
                  <a:pt x="0" y="599081"/>
                </a:lnTo>
                <a:lnTo>
                  <a:pt x="329542" y="599081"/>
                </a:lnTo>
                <a:close/>
              </a:path>
            </a:pathLst>
          </a:custGeom>
          <a:solidFill>
            <a:schemeClr val="bg2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2" name="Freeform 31">
            <a:extLst>
              <a:ext uri="{FF2B5EF4-FFF2-40B4-BE49-F238E27FC236}">
                <a16:creationId xmlns:a16="http://schemas.microsoft.com/office/drawing/2014/main" id="{F3A8355C-EFE2-5143-8053-D6C8EEEE50F2}"/>
              </a:ext>
            </a:extLst>
          </p:cNvPr>
          <p:cNvSpPr/>
          <p:nvPr/>
        </p:nvSpPr>
        <p:spPr>
          <a:xfrm>
            <a:off x="10344685" y="5277803"/>
            <a:ext cx="1301841" cy="1574800"/>
          </a:xfrm>
          <a:custGeom>
            <a:avLst/>
            <a:gdLst>
              <a:gd name="connsiteX0" fmla="*/ 1622578 w 2146682"/>
              <a:gd name="connsiteY0" fmla="*/ 1233975 h 2596961"/>
              <a:gd name="connsiteX1" fmla="*/ 2154013 w 2146682"/>
              <a:gd name="connsiteY1" fmla="*/ 1233975 h 2596961"/>
              <a:gd name="connsiteX2" fmla="*/ 1077006 w 2146682"/>
              <a:gd name="connsiteY2" fmla="*/ 0 h 2596961"/>
              <a:gd name="connsiteX3" fmla="*/ 1068734 w 2146682"/>
              <a:gd name="connsiteY3" fmla="*/ 9424 h 2596961"/>
              <a:gd name="connsiteX4" fmla="*/ 0 w 2146682"/>
              <a:gd name="connsiteY4" fmla="*/ 1233975 h 2596961"/>
              <a:gd name="connsiteX5" fmla="*/ 531540 w 2146682"/>
              <a:gd name="connsiteY5" fmla="*/ 1233975 h 2596961"/>
              <a:gd name="connsiteX6" fmla="*/ 628821 w 2146682"/>
              <a:gd name="connsiteY6" fmla="*/ 1233975 h 2596961"/>
              <a:gd name="connsiteX7" fmla="*/ 628821 w 2146682"/>
              <a:gd name="connsiteY7" fmla="*/ 2605863 h 2596961"/>
              <a:gd name="connsiteX8" fmla="*/ 1525297 w 2146682"/>
              <a:gd name="connsiteY8" fmla="*/ 2605863 h 2596961"/>
              <a:gd name="connsiteX9" fmla="*/ 1525297 w 2146682"/>
              <a:gd name="connsiteY9" fmla="*/ 1233975 h 2596961"/>
              <a:gd name="connsiteX10" fmla="*/ 1622578 w 2146682"/>
              <a:gd name="connsiteY10" fmla="*/ 1233975 h 2596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46682" h="2596961">
                <a:moveTo>
                  <a:pt x="1622578" y="1233975"/>
                </a:moveTo>
                <a:lnTo>
                  <a:pt x="2154013" y="1233975"/>
                </a:lnTo>
                <a:lnTo>
                  <a:pt x="1077006" y="0"/>
                </a:lnTo>
                <a:lnTo>
                  <a:pt x="1068734" y="9424"/>
                </a:lnTo>
                <a:lnTo>
                  <a:pt x="0" y="1233975"/>
                </a:lnTo>
                <a:lnTo>
                  <a:pt x="531540" y="1233975"/>
                </a:lnTo>
                <a:lnTo>
                  <a:pt x="628821" y="1233975"/>
                </a:lnTo>
                <a:lnTo>
                  <a:pt x="628821" y="2605863"/>
                </a:lnTo>
                <a:lnTo>
                  <a:pt x="1525297" y="2605863"/>
                </a:lnTo>
                <a:lnTo>
                  <a:pt x="1525297" y="1233975"/>
                </a:lnTo>
                <a:lnTo>
                  <a:pt x="1622578" y="1233975"/>
                </a:lnTo>
                <a:close/>
              </a:path>
            </a:pathLst>
          </a:custGeom>
          <a:solidFill>
            <a:srgbClr val="12110C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FA439275-451E-A445-A4F8-E39227462CF3}"/>
              </a:ext>
            </a:extLst>
          </p:cNvPr>
          <p:cNvSpPr/>
          <p:nvPr/>
        </p:nvSpPr>
        <p:spPr>
          <a:xfrm>
            <a:off x="0" y="1671955"/>
            <a:ext cx="3499096" cy="5181600"/>
          </a:xfrm>
          <a:custGeom>
            <a:avLst/>
            <a:gdLst>
              <a:gd name="connsiteX0" fmla="*/ 2764613 w 5769862"/>
              <a:gd name="connsiteY0" fmla="*/ 6621939 h 8544842"/>
              <a:gd name="connsiteX1" fmla="*/ 5779916 w 5769862"/>
              <a:gd name="connsiteY1" fmla="*/ 6621939 h 8544842"/>
              <a:gd name="connsiteX2" fmla="*/ 0 w 5769862"/>
              <a:gd name="connsiteY2" fmla="*/ 0 h 8544842"/>
              <a:gd name="connsiteX3" fmla="*/ 0 w 5769862"/>
              <a:gd name="connsiteY3" fmla="*/ 8552172 h 8544842"/>
              <a:gd name="connsiteX4" fmla="*/ 2212968 w 5769862"/>
              <a:gd name="connsiteY4" fmla="*/ 8552172 h 8544842"/>
              <a:gd name="connsiteX5" fmla="*/ 2212968 w 5769862"/>
              <a:gd name="connsiteY5" fmla="*/ 6621939 h 8544842"/>
              <a:gd name="connsiteX6" fmla="*/ 2764613 w 5769862"/>
              <a:gd name="connsiteY6" fmla="*/ 6621939 h 8544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769862" h="8544842">
                <a:moveTo>
                  <a:pt x="2764613" y="6621939"/>
                </a:moveTo>
                <a:lnTo>
                  <a:pt x="5779916" y="6621939"/>
                </a:lnTo>
                <a:lnTo>
                  <a:pt x="0" y="0"/>
                </a:lnTo>
                <a:lnTo>
                  <a:pt x="0" y="8552172"/>
                </a:lnTo>
                <a:lnTo>
                  <a:pt x="2212968" y="8552172"/>
                </a:lnTo>
                <a:lnTo>
                  <a:pt x="2212968" y="6621939"/>
                </a:lnTo>
                <a:lnTo>
                  <a:pt x="2764613" y="6621939"/>
                </a:lnTo>
                <a:close/>
              </a:path>
            </a:pathLst>
          </a:custGeom>
          <a:solidFill>
            <a:schemeClr val="bg2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34" name="Freeform 33">
            <a:extLst>
              <a:ext uri="{FF2B5EF4-FFF2-40B4-BE49-F238E27FC236}">
                <a16:creationId xmlns:a16="http://schemas.microsoft.com/office/drawing/2014/main" id="{1FE3F521-71BA-6E4A-AA03-A383E4DBDDA9}"/>
              </a:ext>
            </a:extLst>
          </p:cNvPr>
          <p:cNvSpPr/>
          <p:nvPr/>
        </p:nvSpPr>
        <p:spPr>
          <a:xfrm>
            <a:off x="1777935" y="693102"/>
            <a:ext cx="984319" cy="1612900"/>
          </a:xfrm>
          <a:custGeom>
            <a:avLst/>
            <a:gdLst>
              <a:gd name="connsiteX0" fmla="*/ 0 w 1623101"/>
              <a:gd name="connsiteY0" fmla="*/ 900873 h 2659791"/>
              <a:gd name="connsiteX1" fmla="*/ 402320 w 1623101"/>
              <a:gd name="connsiteY1" fmla="*/ 900873 h 2659791"/>
              <a:gd name="connsiteX2" fmla="*/ 475935 w 1623101"/>
              <a:gd name="connsiteY2" fmla="*/ 900873 h 2659791"/>
              <a:gd name="connsiteX3" fmla="*/ 475935 w 1623101"/>
              <a:gd name="connsiteY3" fmla="*/ 2670263 h 2659791"/>
              <a:gd name="connsiteX4" fmla="*/ 1154706 w 1623101"/>
              <a:gd name="connsiteY4" fmla="*/ 2670263 h 2659791"/>
              <a:gd name="connsiteX5" fmla="*/ 1154706 w 1623101"/>
              <a:gd name="connsiteY5" fmla="*/ 900873 h 2659791"/>
              <a:gd name="connsiteX6" fmla="*/ 1228216 w 1623101"/>
              <a:gd name="connsiteY6" fmla="*/ 900873 h 2659791"/>
              <a:gd name="connsiteX7" fmla="*/ 1630641 w 1623101"/>
              <a:gd name="connsiteY7" fmla="*/ 900873 h 2659791"/>
              <a:gd name="connsiteX8" fmla="*/ 815320 w 1623101"/>
              <a:gd name="connsiteY8" fmla="*/ 0 h 2659791"/>
              <a:gd name="connsiteX9" fmla="*/ 0 w 1623101"/>
              <a:gd name="connsiteY9" fmla="*/ 900873 h 26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3101" h="2659791">
                <a:moveTo>
                  <a:pt x="0" y="900873"/>
                </a:moveTo>
                <a:lnTo>
                  <a:pt x="402320" y="900873"/>
                </a:lnTo>
                <a:lnTo>
                  <a:pt x="475935" y="900873"/>
                </a:lnTo>
                <a:lnTo>
                  <a:pt x="475935" y="2670263"/>
                </a:lnTo>
                <a:lnTo>
                  <a:pt x="1154706" y="2670263"/>
                </a:lnTo>
                <a:lnTo>
                  <a:pt x="1154706" y="900873"/>
                </a:lnTo>
                <a:lnTo>
                  <a:pt x="1228216" y="900873"/>
                </a:lnTo>
                <a:lnTo>
                  <a:pt x="1630641" y="900873"/>
                </a:lnTo>
                <a:lnTo>
                  <a:pt x="815320" y="0"/>
                </a:lnTo>
                <a:lnTo>
                  <a:pt x="0" y="900873"/>
                </a:lnTo>
                <a:close/>
              </a:path>
            </a:pathLst>
          </a:custGeom>
          <a:solidFill>
            <a:srgbClr val="12110C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601146A2-B604-8B48-842B-0D3F2A5A73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80999" y="6225176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313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Slide-2-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5BB5ABA8-D81B-4246-B042-F66DC8E9E8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856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890" y="2210076"/>
            <a:ext cx="5862221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>
              <a:defRPr sz="3638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BB56597-2F0F-DB40-8626-0EC191398E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77969" y="3712022"/>
            <a:ext cx="5911156" cy="25668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F7A8BEEC-C09A-5F48-9F3E-AFF3BCEE53A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0999" y="6225177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802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SALM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CAFE91E-87AB-B04F-870C-3A03AECF9B0C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20352EC3-355F-4044-8482-B839333781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5F39071-65E5-9747-8D5B-013D0037C1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6" name="object 7">
            <a:extLst>
              <a:ext uri="{FF2B5EF4-FFF2-40B4-BE49-F238E27FC236}">
                <a16:creationId xmlns:a16="http://schemas.microsoft.com/office/drawing/2014/main" id="{9652719F-28B5-8049-8CF4-FDE70E4F70B4}"/>
              </a:ext>
            </a:extLst>
          </p:cNvPr>
          <p:cNvSpPr/>
          <p:nvPr userDrawn="1"/>
        </p:nvSpPr>
        <p:spPr>
          <a:xfrm>
            <a:off x="10414000" y="6001567"/>
            <a:ext cx="1397000" cy="468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FDCD428-0980-AC46-B88E-E0EB8131B54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0998" y="5987121"/>
            <a:ext cx="783244" cy="4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5680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Slide-2-SALM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5BB5ABA8-D81B-4246-B042-F66DC8E9E8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856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890" y="2210076"/>
            <a:ext cx="5862221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>
              <a:defRPr sz="3638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BB56597-2F0F-DB40-8626-0EC191398E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77969" y="3712022"/>
            <a:ext cx="5911156" cy="25668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12201EE3-CFD1-C042-8CEC-DB893FAF41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0999" y="6225177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43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Slide-2-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5BB5ABA8-D81B-4246-B042-F66DC8E9E8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856" cy="68580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4890" y="2210076"/>
            <a:ext cx="5862221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ctr">
              <a:defRPr sz="3638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BB56597-2F0F-DB40-8626-0EC191398E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77969" y="3712022"/>
            <a:ext cx="5911156" cy="256681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C4D7415-6AAE-5741-80B4-D9F354A6C5C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0999" y="6225177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774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-50-SALM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92" y="938800"/>
            <a:ext cx="5472298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l">
              <a:defRPr sz="3638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BB56597-2F0F-DB40-8626-0EC191398E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971" y="1845680"/>
            <a:ext cx="5451089" cy="372629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2CB6C54-2D4D-7C45-916E-0991A4CF99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7190" y="0"/>
            <a:ext cx="604481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8413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-50-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92" y="938800"/>
            <a:ext cx="5472298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l">
              <a:defRPr sz="3638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BB56597-2F0F-DB40-8626-0EC191398E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971" y="1845680"/>
            <a:ext cx="5451089" cy="372629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Level 2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2CB6C54-2D4D-7C45-916E-0991A4CF99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7190" y="0"/>
            <a:ext cx="604481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/>
          <a:p>
            <a:endParaRPr lang="en-US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B538677-DBDA-1C42-BE94-3729D5FA13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80999" y="6225176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08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-50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92" y="938800"/>
            <a:ext cx="5472298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l">
              <a:defRPr sz="3638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3BB56597-2F0F-DB40-8626-0EC191398E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7971" y="1845680"/>
            <a:ext cx="5451089" cy="3726298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2CB6C54-2D4D-7C45-916E-0991A4CF99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7190" y="0"/>
            <a:ext cx="6044810" cy="6858000"/>
          </a:xfrm>
          <a:prstGeom prst="rect">
            <a:avLst/>
          </a:prstGeom>
          <a:solidFill>
            <a:schemeClr val="tx1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9269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2 images-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93" y="587304"/>
            <a:ext cx="5385684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l">
              <a:defRPr sz="3638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2CB6C54-2D4D-7C45-916E-0991A4CF99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7190" y="0"/>
            <a:ext cx="5674160" cy="3428038"/>
          </a:xfrm>
          <a:prstGeom prst="rect">
            <a:avLst/>
          </a:pr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F3FA338B-4E36-134F-8E4C-F4C8E589D7B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47190" y="3798662"/>
            <a:ext cx="5674160" cy="3059338"/>
          </a:xfrm>
          <a:prstGeom prst="rect">
            <a:avLst/>
          </a:pr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383B7E-B4AC-144A-91FB-F47B5B2B8E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4892" y="2244927"/>
            <a:ext cx="5430792" cy="3726463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  <a:lvl2pPr algn="l">
              <a:defRPr>
                <a:solidFill>
                  <a:schemeClr val="bg1"/>
                </a:solidFill>
              </a:defRPr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Level 2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BF521F7-936E-5449-9215-F252ACF94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80999" y="6225176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103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images-SALM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93" y="587304"/>
            <a:ext cx="5385684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l">
              <a:defRPr sz="3638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2CB6C54-2D4D-7C45-916E-0991A4CF99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7190" y="0"/>
            <a:ext cx="5674160" cy="3428038"/>
          </a:xfrm>
          <a:prstGeom prst="rect">
            <a:avLst/>
          </a:pr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F3FA338B-4E36-134F-8E4C-F4C8E589D7B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47190" y="3798662"/>
            <a:ext cx="5674160" cy="3059338"/>
          </a:xfrm>
          <a:prstGeom prst="rect">
            <a:avLst/>
          </a:pr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383B7E-B4AC-144A-91FB-F47B5B2B8E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4892" y="2244927"/>
            <a:ext cx="5430792" cy="3726463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15946005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images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C1CBF22C-B04F-5943-BA77-33E7CB541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893" y="587304"/>
            <a:ext cx="5385684" cy="988091"/>
          </a:xfrm>
          <a:prstGeom prst="rect">
            <a:avLst/>
          </a:prstGeom>
        </p:spPr>
        <p:txBody>
          <a:bodyPr wrap="square" anchor="t" anchorCtr="0">
            <a:spAutoFit/>
          </a:bodyPr>
          <a:lstStyle>
            <a:lvl1pPr algn="l">
              <a:defRPr sz="3638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2CB6C54-2D4D-7C45-916E-0991A4CF99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7190" y="0"/>
            <a:ext cx="5674160" cy="3428038"/>
          </a:xfrm>
          <a:prstGeom prst="rect">
            <a:avLst/>
          </a:pr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F3FA338B-4E36-134F-8E4C-F4C8E589D7B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47190" y="3798662"/>
            <a:ext cx="5674160" cy="3059338"/>
          </a:xfrm>
          <a:prstGeom prst="rect">
            <a:avLst/>
          </a:pr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383B7E-B4AC-144A-91FB-F47B5B2B8E8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4892" y="2244927"/>
            <a:ext cx="5430792" cy="3726463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Level 2</a:t>
            </a:r>
          </a:p>
        </p:txBody>
      </p:sp>
    </p:spTree>
    <p:extLst>
      <p:ext uri="{BB962C8B-B14F-4D97-AF65-F5344CB8AC3E}">
        <p14:creationId xmlns:p14="http://schemas.microsoft.com/office/powerpoint/2010/main" val="19084478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Boxes-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2FB2EAF-31DF-6840-B8F3-F292F3D56F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81"/>
            <a:ext cx="12192000" cy="685751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21F3F7A-45EF-D643-B67D-5BFF6C8D3F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80999" y="6225176"/>
            <a:ext cx="402328" cy="251437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D99DE854-8C80-0747-8E4A-71FE402221E4}"/>
              </a:ext>
            </a:extLst>
          </p:cNvPr>
          <p:cNvSpPr/>
          <p:nvPr userDrawn="1"/>
        </p:nvSpPr>
        <p:spPr>
          <a:xfrm>
            <a:off x="1676376" y="1571515"/>
            <a:ext cx="2620163" cy="3714718"/>
          </a:xfrm>
          <a:custGeom>
            <a:avLst/>
            <a:gdLst/>
            <a:ahLst/>
            <a:cxnLst/>
            <a:rect l="l" t="t" r="r" b="b"/>
            <a:pathLst>
              <a:path w="4320540" h="6125845">
                <a:moveTo>
                  <a:pt x="0" y="6125467"/>
                </a:moveTo>
                <a:lnTo>
                  <a:pt x="4320004" y="6125467"/>
                </a:lnTo>
                <a:lnTo>
                  <a:pt x="4320004" y="0"/>
                </a:lnTo>
                <a:lnTo>
                  <a:pt x="0" y="0"/>
                </a:lnTo>
                <a:lnTo>
                  <a:pt x="0" y="61254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4F8B23B-D805-9649-9556-CF3592009338}"/>
              </a:ext>
            </a:extLst>
          </p:cNvPr>
          <p:cNvSpPr/>
          <p:nvPr userDrawn="1"/>
        </p:nvSpPr>
        <p:spPr>
          <a:xfrm>
            <a:off x="4786084" y="1571515"/>
            <a:ext cx="2620163" cy="3714718"/>
          </a:xfrm>
          <a:custGeom>
            <a:avLst/>
            <a:gdLst/>
            <a:ahLst/>
            <a:cxnLst/>
            <a:rect l="l" t="t" r="r" b="b"/>
            <a:pathLst>
              <a:path w="4320540" h="6125845">
                <a:moveTo>
                  <a:pt x="0" y="6125467"/>
                </a:moveTo>
                <a:lnTo>
                  <a:pt x="4320004" y="6125467"/>
                </a:lnTo>
                <a:lnTo>
                  <a:pt x="4320004" y="0"/>
                </a:lnTo>
                <a:lnTo>
                  <a:pt x="0" y="0"/>
                </a:lnTo>
                <a:lnTo>
                  <a:pt x="0" y="61254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E8C59653-C1B1-CD4C-AA02-94DC5C15ACB1}"/>
              </a:ext>
            </a:extLst>
          </p:cNvPr>
          <p:cNvSpPr/>
          <p:nvPr userDrawn="1"/>
        </p:nvSpPr>
        <p:spPr>
          <a:xfrm>
            <a:off x="7891233" y="1571515"/>
            <a:ext cx="2620163" cy="3714718"/>
          </a:xfrm>
          <a:custGeom>
            <a:avLst/>
            <a:gdLst/>
            <a:ahLst/>
            <a:cxnLst/>
            <a:rect l="l" t="t" r="r" b="b"/>
            <a:pathLst>
              <a:path w="4320540" h="6125845">
                <a:moveTo>
                  <a:pt x="0" y="6125467"/>
                </a:moveTo>
                <a:lnTo>
                  <a:pt x="4320004" y="6125467"/>
                </a:lnTo>
                <a:lnTo>
                  <a:pt x="4320004" y="0"/>
                </a:lnTo>
                <a:lnTo>
                  <a:pt x="0" y="0"/>
                </a:lnTo>
                <a:lnTo>
                  <a:pt x="0" y="61254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8C5FA84E-30CE-1142-A22A-A5A056B7EF24}"/>
              </a:ext>
            </a:extLst>
          </p:cNvPr>
          <p:cNvSpPr/>
          <p:nvPr userDrawn="1"/>
        </p:nvSpPr>
        <p:spPr>
          <a:xfrm>
            <a:off x="3951569" y="4865841"/>
            <a:ext cx="194086" cy="95881"/>
          </a:xfrm>
          <a:custGeom>
            <a:avLst/>
            <a:gdLst/>
            <a:ahLst/>
            <a:cxnLst/>
            <a:rect l="l" t="t" r="r" b="b"/>
            <a:pathLst>
              <a:path w="320040" h="158115">
                <a:moveTo>
                  <a:pt x="319623" y="157890"/>
                </a:moveTo>
                <a:lnTo>
                  <a:pt x="163502" y="0"/>
                </a:lnTo>
                <a:lnTo>
                  <a:pt x="0" y="156257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A3B3471A-BA51-9B43-B8F8-9D918B7E72CF}"/>
              </a:ext>
            </a:extLst>
          </p:cNvPr>
          <p:cNvSpPr/>
          <p:nvPr userDrawn="1"/>
        </p:nvSpPr>
        <p:spPr>
          <a:xfrm>
            <a:off x="3845791" y="4865841"/>
            <a:ext cx="205254" cy="232194"/>
          </a:xfrm>
          <a:custGeom>
            <a:avLst/>
            <a:gdLst/>
            <a:ahLst/>
            <a:cxnLst/>
            <a:rect l="l" t="t" r="r" b="b"/>
            <a:pathLst>
              <a:path w="338454" h="382904">
                <a:moveTo>
                  <a:pt x="0" y="382794"/>
                </a:moveTo>
                <a:lnTo>
                  <a:pt x="335298" y="382794"/>
                </a:lnTo>
                <a:lnTo>
                  <a:pt x="337926" y="0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6D0F191F-886E-C340-AB29-7EE5300E2D29}"/>
              </a:ext>
            </a:extLst>
          </p:cNvPr>
          <p:cNvSpPr/>
          <p:nvPr userDrawn="1"/>
        </p:nvSpPr>
        <p:spPr>
          <a:xfrm>
            <a:off x="7056719" y="4864254"/>
            <a:ext cx="194086" cy="95881"/>
          </a:xfrm>
          <a:custGeom>
            <a:avLst/>
            <a:gdLst/>
            <a:ahLst/>
            <a:cxnLst/>
            <a:rect l="l" t="t" r="r" b="b"/>
            <a:pathLst>
              <a:path w="320040" h="158115">
                <a:moveTo>
                  <a:pt x="319623" y="157890"/>
                </a:moveTo>
                <a:lnTo>
                  <a:pt x="163502" y="0"/>
                </a:lnTo>
                <a:lnTo>
                  <a:pt x="0" y="156257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515ED2BB-5D2B-EE4D-BED4-9A2892DE8C37}"/>
              </a:ext>
            </a:extLst>
          </p:cNvPr>
          <p:cNvSpPr/>
          <p:nvPr userDrawn="1"/>
        </p:nvSpPr>
        <p:spPr>
          <a:xfrm>
            <a:off x="6950941" y="4864254"/>
            <a:ext cx="205254" cy="232194"/>
          </a:xfrm>
          <a:custGeom>
            <a:avLst/>
            <a:gdLst/>
            <a:ahLst/>
            <a:cxnLst/>
            <a:rect l="l" t="t" r="r" b="b"/>
            <a:pathLst>
              <a:path w="338454" h="382904">
                <a:moveTo>
                  <a:pt x="0" y="382794"/>
                </a:moveTo>
                <a:lnTo>
                  <a:pt x="335298" y="382794"/>
                </a:lnTo>
                <a:lnTo>
                  <a:pt x="337926" y="0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61071F40-C907-1B49-8A9D-CC623013DF4E}"/>
              </a:ext>
            </a:extLst>
          </p:cNvPr>
          <p:cNvSpPr/>
          <p:nvPr userDrawn="1"/>
        </p:nvSpPr>
        <p:spPr>
          <a:xfrm>
            <a:off x="10161869" y="4864254"/>
            <a:ext cx="194086" cy="95881"/>
          </a:xfrm>
          <a:custGeom>
            <a:avLst/>
            <a:gdLst/>
            <a:ahLst/>
            <a:cxnLst/>
            <a:rect l="l" t="t" r="r" b="b"/>
            <a:pathLst>
              <a:path w="320040" h="158115">
                <a:moveTo>
                  <a:pt x="319623" y="157890"/>
                </a:moveTo>
                <a:lnTo>
                  <a:pt x="163502" y="0"/>
                </a:lnTo>
                <a:lnTo>
                  <a:pt x="0" y="156257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6FF9AC17-8359-ED41-AEB5-839218965630}"/>
              </a:ext>
            </a:extLst>
          </p:cNvPr>
          <p:cNvSpPr/>
          <p:nvPr userDrawn="1"/>
        </p:nvSpPr>
        <p:spPr>
          <a:xfrm>
            <a:off x="10056091" y="4864254"/>
            <a:ext cx="205254" cy="232194"/>
          </a:xfrm>
          <a:custGeom>
            <a:avLst/>
            <a:gdLst/>
            <a:ahLst/>
            <a:cxnLst/>
            <a:rect l="l" t="t" r="r" b="b"/>
            <a:pathLst>
              <a:path w="338455" h="382904">
                <a:moveTo>
                  <a:pt x="0" y="382794"/>
                </a:moveTo>
                <a:lnTo>
                  <a:pt x="335298" y="382794"/>
                </a:lnTo>
                <a:lnTo>
                  <a:pt x="337926" y="0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4FCA99AB-E060-DF46-BE98-B5B525F325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19814" y="2409661"/>
            <a:ext cx="2076552" cy="2550474"/>
          </a:xfrm>
        </p:spPr>
        <p:txBody>
          <a:bodyPr>
            <a:normAutofit/>
          </a:bodyPr>
          <a:lstStyle>
            <a:lvl1pPr marL="107818" indent="-107818" algn="l">
              <a:defRPr lang="en-US" sz="970" b="0" i="0" kern="1200" spc="3" dirty="0" smtClean="0">
                <a:solidFill>
                  <a:schemeClr val="tx1"/>
                </a:solidFill>
                <a:latin typeface="Courier" pitchFamily="2" charset="0"/>
                <a:ea typeface="+mn-ea"/>
                <a:cs typeface="Courier New"/>
              </a:defRPr>
            </a:lvl1pPr>
            <a:lvl2pPr algn="l">
              <a:defRPr sz="970"/>
            </a:lvl2pPr>
            <a:lvl3pPr algn="l">
              <a:defRPr sz="970"/>
            </a:lvl3pPr>
            <a:lvl4pPr algn="l">
              <a:defRPr sz="970"/>
            </a:lvl4pPr>
            <a:lvl5pPr algn="l">
              <a:defRPr sz="970"/>
            </a:lvl5pPr>
          </a:lstStyle>
          <a:p>
            <a:pPr marL="107818" lvl="0" indent="-107818" algn="l">
              <a:lnSpc>
                <a:spcPct val="120000"/>
              </a:lnSpc>
              <a:spcBef>
                <a:spcPts val="0"/>
              </a:spcBef>
              <a:spcAft>
                <a:spcPts val="364"/>
              </a:spcAft>
              <a:buFont typeface="Arial" panose="020B0604020202020204" pitchFamily="34" charset="0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49F1B2A6-C651-C340-BC66-BFA5452221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85317" y="2409661"/>
            <a:ext cx="2076552" cy="2550474"/>
          </a:xfrm>
        </p:spPr>
        <p:txBody>
          <a:bodyPr>
            <a:normAutofit/>
          </a:bodyPr>
          <a:lstStyle>
            <a:lvl1pPr marL="107818" indent="-107818" algn="l">
              <a:defRPr lang="en-US" sz="970" b="0" i="0" kern="1200" spc="3" dirty="0" smtClean="0">
                <a:solidFill>
                  <a:schemeClr val="tx1"/>
                </a:solidFill>
                <a:latin typeface="Courier" pitchFamily="2" charset="0"/>
                <a:ea typeface="+mn-ea"/>
                <a:cs typeface="Courier New"/>
              </a:defRPr>
            </a:lvl1pPr>
            <a:lvl2pPr algn="l">
              <a:defRPr sz="970"/>
            </a:lvl2pPr>
            <a:lvl3pPr algn="l">
              <a:defRPr sz="970"/>
            </a:lvl3pPr>
            <a:lvl4pPr algn="l">
              <a:defRPr sz="970"/>
            </a:lvl4pPr>
            <a:lvl5pPr algn="l">
              <a:defRPr sz="970"/>
            </a:lvl5pPr>
          </a:lstStyle>
          <a:p>
            <a:pPr marL="107818" lvl="0" indent="-107818" algn="l">
              <a:lnSpc>
                <a:spcPct val="120000"/>
              </a:lnSpc>
              <a:spcBef>
                <a:spcPts val="0"/>
              </a:spcBef>
              <a:spcAft>
                <a:spcPts val="364"/>
              </a:spcAft>
              <a:buFont typeface="Arial" panose="020B0604020202020204" pitchFamily="34" charset="0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2E5BEA0-EDF8-CF40-A14C-DDB5BEA023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25338" y="2409661"/>
            <a:ext cx="2076552" cy="2550474"/>
          </a:xfrm>
        </p:spPr>
        <p:txBody>
          <a:bodyPr>
            <a:normAutofit/>
          </a:bodyPr>
          <a:lstStyle>
            <a:lvl1pPr algn="l">
              <a:lnSpc>
                <a:spcPct val="120000"/>
              </a:lnSpc>
              <a:spcAft>
                <a:spcPts val="364"/>
              </a:spcAft>
              <a:defRPr sz="970"/>
            </a:lvl1pPr>
            <a:lvl2pPr algn="l">
              <a:defRPr sz="970"/>
            </a:lvl2pPr>
            <a:lvl3pPr algn="l">
              <a:defRPr sz="970"/>
            </a:lvl3pPr>
            <a:lvl4pPr algn="l">
              <a:defRPr sz="970"/>
            </a:lvl4pPr>
            <a:lvl5pPr algn="l">
              <a:defRPr sz="97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BF51A22-E511-B14D-8F82-88F78F7C63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25338" y="1871414"/>
            <a:ext cx="2220053" cy="673863"/>
          </a:xfrm>
        </p:spPr>
        <p:txBody>
          <a:bodyPr/>
          <a:lstStyle>
            <a:lvl1pPr marL="0" indent="0" algn="l">
              <a:lnSpc>
                <a:spcPct val="80000"/>
              </a:lnSpc>
              <a:spcAft>
                <a:spcPts val="0"/>
              </a:spcAft>
              <a:buNone/>
              <a:defRPr sz="1637" b="1" i="1" cap="all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3235B84F-1482-5446-945C-4C9E97B563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15763" y="1871414"/>
            <a:ext cx="2220053" cy="673863"/>
          </a:xfrm>
        </p:spPr>
        <p:txBody>
          <a:bodyPr/>
          <a:lstStyle>
            <a:lvl1pPr marL="0" indent="0" algn="l">
              <a:lnSpc>
                <a:spcPct val="80000"/>
              </a:lnSpc>
              <a:spcAft>
                <a:spcPts val="0"/>
              </a:spcAft>
              <a:buNone/>
              <a:defRPr sz="1637" b="1" i="1" cap="all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CBB54BF2-5077-E14A-8B00-52FA94EBC0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87496" y="1871414"/>
            <a:ext cx="2220053" cy="673863"/>
          </a:xfrm>
        </p:spPr>
        <p:txBody>
          <a:bodyPr/>
          <a:lstStyle>
            <a:lvl1pPr marL="0" indent="0" algn="l">
              <a:lnSpc>
                <a:spcPct val="80000"/>
              </a:lnSpc>
              <a:spcAft>
                <a:spcPts val="0"/>
              </a:spcAft>
              <a:buNone/>
              <a:defRPr sz="1637" b="1" i="1" cap="all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396621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  <p15:guide id="3" pos="1252">
          <p15:clr>
            <a:srgbClr val="FBAE40"/>
          </p15:clr>
        </p15:guide>
        <p15:guide id="4" pos="11344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Boxes-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2FB2EAF-31DF-6840-B8F3-F292F3D56F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81"/>
            <a:ext cx="12192000" cy="685751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21F3F7A-45EF-D643-B67D-5BFF6C8D3F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80999" y="6225176"/>
            <a:ext cx="402328" cy="251437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D99DE854-8C80-0747-8E4A-71FE402221E4}"/>
              </a:ext>
            </a:extLst>
          </p:cNvPr>
          <p:cNvSpPr/>
          <p:nvPr userDrawn="1"/>
        </p:nvSpPr>
        <p:spPr>
          <a:xfrm>
            <a:off x="1676376" y="1571515"/>
            <a:ext cx="2620163" cy="3714718"/>
          </a:xfrm>
          <a:custGeom>
            <a:avLst/>
            <a:gdLst/>
            <a:ahLst/>
            <a:cxnLst/>
            <a:rect l="l" t="t" r="r" b="b"/>
            <a:pathLst>
              <a:path w="4320540" h="6125845">
                <a:moveTo>
                  <a:pt x="0" y="6125467"/>
                </a:moveTo>
                <a:lnTo>
                  <a:pt x="4320004" y="6125467"/>
                </a:lnTo>
                <a:lnTo>
                  <a:pt x="4320004" y="0"/>
                </a:lnTo>
                <a:lnTo>
                  <a:pt x="0" y="0"/>
                </a:lnTo>
                <a:lnTo>
                  <a:pt x="0" y="61254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4F8B23B-D805-9649-9556-CF3592009338}"/>
              </a:ext>
            </a:extLst>
          </p:cNvPr>
          <p:cNvSpPr/>
          <p:nvPr userDrawn="1"/>
        </p:nvSpPr>
        <p:spPr>
          <a:xfrm>
            <a:off x="4786084" y="1571515"/>
            <a:ext cx="2620163" cy="3714718"/>
          </a:xfrm>
          <a:custGeom>
            <a:avLst/>
            <a:gdLst/>
            <a:ahLst/>
            <a:cxnLst/>
            <a:rect l="l" t="t" r="r" b="b"/>
            <a:pathLst>
              <a:path w="4320540" h="6125845">
                <a:moveTo>
                  <a:pt x="0" y="6125467"/>
                </a:moveTo>
                <a:lnTo>
                  <a:pt x="4320004" y="6125467"/>
                </a:lnTo>
                <a:lnTo>
                  <a:pt x="4320004" y="0"/>
                </a:lnTo>
                <a:lnTo>
                  <a:pt x="0" y="0"/>
                </a:lnTo>
                <a:lnTo>
                  <a:pt x="0" y="61254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E8C59653-C1B1-CD4C-AA02-94DC5C15ACB1}"/>
              </a:ext>
            </a:extLst>
          </p:cNvPr>
          <p:cNvSpPr/>
          <p:nvPr userDrawn="1"/>
        </p:nvSpPr>
        <p:spPr>
          <a:xfrm>
            <a:off x="7891233" y="1571515"/>
            <a:ext cx="2620163" cy="3714718"/>
          </a:xfrm>
          <a:custGeom>
            <a:avLst/>
            <a:gdLst/>
            <a:ahLst/>
            <a:cxnLst/>
            <a:rect l="l" t="t" r="r" b="b"/>
            <a:pathLst>
              <a:path w="4320540" h="6125845">
                <a:moveTo>
                  <a:pt x="0" y="6125467"/>
                </a:moveTo>
                <a:lnTo>
                  <a:pt x="4320004" y="6125467"/>
                </a:lnTo>
                <a:lnTo>
                  <a:pt x="4320004" y="0"/>
                </a:lnTo>
                <a:lnTo>
                  <a:pt x="0" y="0"/>
                </a:lnTo>
                <a:lnTo>
                  <a:pt x="0" y="61254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8C5FA84E-30CE-1142-A22A-A5A056B7EF24}"/>
              </a:ext>
            </a:extLst>
          </p:cNvPr>
          <p:cNvSpPr/>
          <p:nvPr userDrawn="1"/>
        </p:nvSpPr>
        <p:spPr>
          <a:xfrm>
            <a:off x="3951569" y="4865841"/>
            <a:ext cx="194086" cy="95881"/>
          </a:xfrm>
          <a:custGeom>
            <a:avLst/>
            <a:gdLst/>
            <a:ahLst/>
            <a:cxnLst/>
            <a:rect l="l" t="t" r="r" b="b"/>
            <a:pathLst>
              <a:path w="320040" h="158115">
                <a:moveTo>
                  <a:pt x="319623" y="157890"/>
                </a:moveTo>
                <a:lnTo>
                  <a:pt x="163502" y="0"/>
                </a:lnTo>
                <a:lnTo>
                  <a:pt x="0" y="156257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A3B3471A-BA51-9B43-B8F8-9D918B7E72CF}"/>
              </a:ext>
            </a:extLst>
          </p:cNvPr>
          <p:cNvSpPr/>
          <p:nvPr userDrawn="1"/>
        </p:nvSpPr>
        <p:spPr>
          <a:xfrm>
            <a:off x="3845791" y="4865841"/>
            <a:ext cx="205254" cy="232194"/>
          </a:xfrm>
          <a:custGeom>
            <a:avLst/>
            <a:gdLst/>
            <a:ahLst/>
            <a:cxnLst/>
            <a:rect l="l" t="t" r="r" b="b"/>
            <a:pathLst>
              <a:path w="338454" h="382904">
                <a:moveTo>
                  <a:pt x="0" y="382794"/>
                </a:moveTo>
                <a:lnTo>
                  <a:pt x="335298" y="382794"/>
                </a:lnTo>
                <a:lnTo>
                  <a:pt x="337926" y="0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6D0F191F-886E-C340-AB29-7EE5300E2D29}"/>
              </a:ext>
            </a:extLst>
          </p:cNvPr>
          <p:cNvSpPr/>
          <p:nvPr userDrawn="1"/>
        </p:nvSpPr>
        <p:spPr>
          <a:xfrm>
            <a:off x="7056719" y="4864254"/>
            <a:ext cx="194086" cy="95881"/>
          </a:xfrm>
          <a:custGeom>
            <a:avLst/>
            <a:gdLst/>
            <a:ahLst/>
            <a:cxnLst/>
            <a:rect l="l" t="t" r="r" b="b"/>
            <a:pathLst>
              <a:path w="320040" h="158115">
                <a:moveTo>
                  <a:pt x="319623" y="157890"/>
                </a:moveTo>
                <a:lnTo>
                  <a:pt x="163502" y="0"/>
                </a:lnTo>
                <a:lnTo>
                  <a:pt x="0" y="156257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515ED2BB-5D2B-EE4D-BED4-9A2892DE8C37}"/>
              </a:ext>
            </a:extLst>
          </p:cNvPr>
          <p:cNvSpPr/>
          <p:nvPr userDrawn="1"/>
        </p:nvSpPr>
        <p:spPr>
          <a:xfrm>
            <a:off x="6950941" y="4864254"/>
            <a:ext cx="205254" cy="232194"/>
          </a:xfrm>
          <a:custGeom>
            <a:avLst/>
            <a:gdLst/>
            <a:ahLst/>
            <a:cxnLst/>
            <a:rect l="l" t="t" r="r" b="b"/>
            <a:pathLst>
              <a:path w="338454" h="382904">
                <a:moveTo>
                  <a:pt x="0" y="382794"/>
                </a:moveTo>
                <a:lnTo>
                  <a:pt x="335298" y="382794"/>
                </a:lnTo>
                <a:lnTo>
                  <a:pt x="337926" y="0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61071F40-C907-1B49-8A9D-CC623013DF4E}"/>
              </a:ext>
            </a:extLst>
          </p:cNvPr>
          <p:cNvSpPr/>
          <p:nvPr userDrawn="1"/>
        </p:nvSpPr>
        <p:spPr>
          <a:xfrm>
            <a:off x="10161869" y="4864254"/>
            <a:ext cx="194086" cy="95881"/>
          </a:xfrm>
          <a:custGeom>
            <a:avLst/>
            <a:gdLst/>
            <a:ahLst/>
            <a:cxnLst/>
            <a:rect l="l" t="t" r="r" b="b"/>
            <a:pathLst>
              <a:path w="320040" h="158115">
                <a:moveTo>
                  <a:pt x="319623" y="157890"/>
                </a:moveTo>
                <a:lnTo>
                  <a:pt x="163502" y="0"/>
                </a:lnTo>
                <a:lnTo>
                  <a:pt x="0" y="156257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6FF9AC17-8359-ED41-AEB5-839218965630}"/>
              </a:ext>
            </a:extLst>
          </p:cNvPr>
          <p:cNvSpPr/>
          <p:nvPr userDrawn="1"/>
        </p:nvSpPr>
        <p:spPr>
          <a:xfrm>
            <a:off x="10056091" y="4864254"/>
            <a:ext cx="205254" cy="232194"/>
          </a:xfrm>
          <a:custGeom>
            <a:avLst/>
            <a:gdLst/>
            <a:ahLst/>
            <a:cxnLst/>
            <a:rect l="l" t="t" r="r" b="b"/>
            <a:pathLst>
              <a:path w="338455" h="382904">
                <a:moveTo>
                  <a:pt x="0" y="382794"/>
                </a:moveTo>
                <a:lnTo>
                  <a:pt x="335298" y="382794"/>
                </a:lnTo>
                <a:lnTo>
                  <a:pt x="337926" y="0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4FCA99AB-E060-DF46-BE98-B5B525F325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19814" y="2409661"/>
            <a:ext cx="2076552" cy="2550474"/>
          </a:xfrm>
        </p:spPr>
        <p:txBody>
          <a:bodyPr>
            <a:normAutofit/>
          </a:bodyPr>
          <a:lstStyle>
            <a:lvl1pPr marL="107818" indent="-107818" algn="l">
              <a:defRPr lang="en-US" sz="970" b="0" i="0" kern="1200" spc="3" dirty="0" smtClean="0">
                <a:solidFill>
                  <a:schemeClr val="tx1"/>
                </a:solidFill>
                <a:latin typeface="Courier" pitchFamily="2" charset="0"/>
                <a:ea typeface="+mn-ea"/>
                <a:cs typeface="Courier New"/>
              </a:defRPr>
            </a:lvl1pPr>
            <a:lvl2pPr algn="l">
              <a:defRPr sz="970"/>
            </a:lvl2pPr>
            <a:lvl3pPr algn="l">
              <a:defRPr sz="970"/>
            </a:lvl3pPr>
            <a:lvl4pPr algn="l">
              <a:defRPr sz="970"/>
            </a:lvl4pPr>
            <a:lvl5pPr algn="l">
              <a:defRPr sz="970"/>
            </a:lvl5pPr>
          </a:lstStyle>
          <a:p>
            <a:pPr marL="107818" lvl="0" indent="-107818" algn="l">
              <a:lnSpc>
                <a:spcPct val="120000"/>
              </a:lnSpc>
              <a:spcBef>
                <a:spcPts val="0"/>
              </a:spcBef>
              <a:spcAft>
                <a:spcPts val="364"/>
              </a:spcAft>
              <a:buFont typeface="Arial" panose="020B0604020202020204" pitchFamily="34" charset="0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49F1B2A6-C651-C340-BC66-BFA5452221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85317" y="2409661"/>
            <a:ext cx="2076552" cy="2550474"/>
          </a:xfrm>
        </p:spPr>
        <p:txBody>
          <a:bodyPr>
            <a:normAutofit/>
          </a:bodyPr>
          <a:lstStyle>
            <a:lvl1pPr marL="107818" indent="-107818" algn="l">
              <a:defRPr lang="en-US" sz="970" b="0" i="0" kern="1200" spc="3" dirty="0" smtClean="0">
                <a:solidFill>
                  <a:schemeClr val="tx1"/>
                </a:solidFill>
                <a:latin typeface="Courier" pitchFamily="2" charset="0"/>
                <a:ea typeface="+mn-ea"/>
                <a:cs typeface="Courier New"/>
              </a:defRPr>
            </a:lvl1pPr>
            <a:lvl2pPr algn="l">
              <a:defRPr sz="970"/>
            </a:lvl2pPr>
            <a:lvl3pPr algn="l">
              <a:defRPr sz="970"/>
            </a:lvl3pPr>
            <a:lvl4pPr algn="l">
              <a:defRPr sz="970"/>
            </a:lvl4pPr>
            <a:lvl5pPr algn="l">
              <a:defRPr sz="970"/>
            </a:lvl5pPr>
          </a:lstStyle>
          <a:p>
            <a:pPr marL="107818" lvl="0" indent="-107818" algn="l">
              <a:lnSpc>
                <a:spcPct val="120000"/>
              </a:lnSpc>
              <a:spcBef>
                <a:spcPts val="0"/>
              </a:spcBef>
              <a:spcAft>
                <a:spcPts val="364"/>
              </a:spcAft>
              <a:buFont typeface="Arial" panose="020B0604020202020204" pitchFamily="34" charset="0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2E5BEA0-EDF8-CF40-A14C-DDB5BEA023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25338" y="2409661"/>
            <a:ext cx="2076552" cy="2550474"/>
          </a:xfrm>
        </p:spPr>
        <p:txBody>
          <a:bodyPr>
            <a:normAutofit/>
          </a:bodyPr>
          <a:lstStyle>
            <a:lvl1pPr algn="l">
              <a:lnSpc>
                <a:spcPct val="120000"/>
              </a:lnSpc>
              <a:spcAft>
                <a:spcPts val="364"/>
              </a:spcAft>
              <a:defRPr sz="970"/>
            </a:lvl1pPr>
            <a:lvl2pPr algn="l">
              <a:defRPr sz="970"/>
            </a:lvl2pPr>
            <a:lvl3pPr algn="l">
              <a:defRPr sz="970"/>
            </a:lvl3pPr>
            <a:lvl4pPr algn="l">
              <a:defRPr sz="970"/>
            </a:lvl4pPr>
            <a:lvl5pPr algn="l">
              <a:defRPr sz="97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BF51A22-E511-B14D-8F82-88F78F7C63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25338" y="1871414"/>
            <a:ext cx="2220053" cy="673863"/>
          </a:xfrm>
        </p:spPr>
        <p:txBody>
          <a:bodyPr/>
          <a:lstStyle>
            <a:lvl1pPr marL="0" indent="0" algn="l">
              <a:lnSpc>
                <a:spcPct val="80000"/>
              </a:lnSpc>
              <a:spcAft>
                <a:spcPts val="0"/>
              </a:spcAft>
              <a:buNone/>
              <a:defRPr sz="1637" b="1" i="1" cap="all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3235B84F-1482-5446-945C-4C9E97B563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15763" y="1871414"/>
            <a:ext cx="2220053" cy="673863"/>
          </a:xfrm>
        </p:spPr>
        <p:txBody>
          <a:bodyPr/>
          <a:lstStyle>
            <a:lvl1pPr marL="0" indent="0" algn="l">
              <a:lnSpc>
                <a:spcPct val="80000"/>
              </a:lnSpc>
              <a:spcAft>
                <a:spcPts val="0"/>
              </a:spcAft>
              <a:buNone/>
              <a:defRPr sz="1637" b="1" i="1" cap="all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CBB54BF2-5077-E14A-8B00-52FA94EBC0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87496" y="1871414"/>
            <a:ext cx="2220053" cy="673863"/>
          </a:xfrm>
        </p:spPr>
        <p:txBody>
          <a:bodyPr/>
          <a:lstStyle>
            <a:lvl1pPr marL="0" indent="0" algn="l">
              <a:lnSpc>
                <a:spcPct val="80000"/>
              </a:lnSpc>
              <a:spcAft>
                <a:spcPts val="0"/>
              </a:spcAft>
              <a:buNone/>
              <a:defRPr sz="1637" b="1" i="1" cap="all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01341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  <p15:guide id="3" pos="1252">
          <p15:clr>
            <a:srgbClr val="FBAE40"/>
          </p15:clr>
        </p15:guide>
        <p15:guide id="4" pos="1134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76725E0-C8DD-C345-8448-5BFB72C927CC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09BE963-3383-6D4A-AB18-55E639F605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DEF993A9-798E-7A48-BC7F-4433E18242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7" name="object 7">
            <a:extLst>
              <a:ext uri="{FF2B5EF4-FFF2-40B4-BE49-F238E27FC236}">
                <a16:creationId xmlns:a16="http://schemas.microsoft.com/office/drawing/2014/main" id="{6BF66E18-254C-2B41-AF14-7577657B479D}"/>
              </a:ext>
            </a:extLst>
          </p:cNvPr>
          <p:cNvSpPr/>
          <p:nvPr userDrawn="1"/>
        </p:nvSpPr>
        <p:spPr>
          <a:xfrm>
            <a:off x="10414000" y="6001567"/>
            <a:ext cx="1397000" cy="468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659B901-2304-9F48-B032-1AE530610C9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0998" y="5987121"/>
            <a:ext cx="783244" cy="4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0351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Boxes-SALM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2FB2EAF-31DF-6840-B8F3-F292F3D56F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81"/>
            <a:ext cx="12192000" cy="685751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421F3F7A-45EF-D643-B67D-5BFF6C8D3F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80999" y="6225176"/>
            <a:ext cx="402328" cy="251437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D99DE854-8C80-0747-8E4A-71FE402221E4}"/>
              </a:ext>
            </a:extLst>
          </p:cNvPr>
          <p:cNvSpPr/>
          <p:nvPr userDrawn="1"/>
        </p:nvSpPr>
        <p:spPr>
          <a:xfrm>
            <a:off x="1676376" y="1571515"/>
            <a:ext cx="2620163" cy="3714718"/>
          </a:xfrm>
          <a:custGeom>
            <a:avLst/>
            <a:gdLst/>
            <a:ahLst/>
            <a:cxnLst/>
            <a:rect l="l" t="t" r="r" b="b"/>
            <a:pathLst>
              <a:path w="4320540" h="6125845">
                <a:moveTo>
                  <a:pt x="0" y="6125467"/>
                </a:moveTo>
                <a:lnTo>
                  <a:pt x="4320004" y="6125467"/>
                </a:lnTo>
                <a:lnTo>
                  <a:pt x="4320004" y="0"/>
                </a:lnTo>
                <a:lnTo>
                  <a:pt x="0" y="0"/>
                </a:lnTo>
                <a:lnTo>
                  <a:pt x="0" y="61254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4F8B23B-D805-9649-9556-CF3592009338}"/>
              </a:ext>
            </a:extLst>
          </p:cNvPr>
          <p:cNvSpPr/>
          <p:nvPr userDrawn="1"/>
        </p:nvSpPr>
        <p:spPr>
          <a:xfrm>
            <a:off x="4786084" y="1571515"/>
            <a:ext cx="2620163" cy="3714718"/>
          </a:xfrm>
          <a:custGeom>
            <a:avLst/>
            <a:gdLst/>
            <a:ahLst/>
            <a:cxnLst/>
            <a:rect l="l" t="t" r="r" b="b"/>
            <a:pathLst>
              <a:path w="4320540" h="6125845">
                <a:moveTo>
                  <a:pt x="0" y="6125467"/>
                </a:moveTo>
                <a:lnTo>
                  <a:pt x="4320004" y="6125467"/>
                </a:lnTo>
                <a:lnTo>
                  <a:pt x="4320004" y="0"/>
                </a:lnTo>
                <a:lnTo>
                  <a:pt x="0" y="0"/>
                </a:lnTo>
                <a:lnTo>
                  <a:pt x="0" y="61254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E8C59653-C1B1-CD4C-AA02-94DC5C15ACB1}"/>
              </a:ext>
            </a:extLst>
          </p:cNvPr>
          <p:cNvSpPr/>
          <p:nvPr userDrawn="1"/>
        </p:nvSpPr>
        <p:spPr>
          <a:xfrm>
            <a:off x="7891233" y="1571515"/>
            <a:ext cx="2620163" cy="3714718"/>
          </a:xfrm>
          <a:custGeom>
            <a:avLst/>
            <a:gdLst/>
            <a:ahLst/>
            <a:cxnLst/>
            <a:rect l="l" t="t" r="r" b="b"/>
            <a:pathLst>
              <a:path w="4320540" h="6125845">
                <a:moveTo>
                  <a:pt x="0" y="6125467"/>
                </a:moveTo>
                <a:lnTo>
                  <a:pt x="4320004" y="6125467"/>
                </a:lnTo>
                <a:lnTo>
                  <a:pt x="4320004" y="0"/>
                </a:lnTo>
                <a:lnTo>
                  <a:pt x="0" y="0"/>
                </a:lnTo>
                <a:lnTo>
                  <a:pt x="0" y="61254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8C5FA84E-30CE-1142-A22A-A5A056B7EF24}"/>
              </a:ext>
            </a:extLst>
          </p:cNvPr>
          <p:cNvSpPr/>
          <p:nvPr userDrawn="1"/>
        </p:nvSpPr>
        <p:spPr>
          <a:xfrm>
            <a:off x="3951569" y="4865841"/>
            <a:ext cx="194086" cy="95881"/>
          </a:xfrm>
          <a:custGeom>
            <a:avLst/>
            <a:gdLst/>
            <a:ahLst/>
            <a:cxnLst/>
            <a:rect l="l" t="t" r="r" b="b"/>
            <a:pathLst>
              <a:path w="320040" h="158115">
                <a:moveTo>
                  <a:pt x="319623" y="157890"/>
                </a:moveTo>
                <a:lnTo>
                  <a:pt x="163502" y="0"/>
                </a:lnTo>
                <a:lnTo>
                  <a:pt x="0" y="156257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1" name="object 13">
            <a:extLst>
              <a:ext uri="{FF2B5EF4-FFF2-40B4-BE49-F238E27FC236}">
                <a16:creationId xmlns:a16="http://schemas.microsoft.com/office/drawing/2014/main" id="{A3B3471A-BA51-9B43-B8F8-9D918B7E72CF}"/>
              </a:ext>
            </a:extLst>
          </p:cNvPr>
          <p:cNvSpPr/>
          <p:nvPr userDrawn="1"/>
        </p:nvSpPr>
        <p:spPr>
          <a:xfrm>
            <a:off x="3845791" y="4865841"/>
            <a:ext cx="205254" cy="232194"/>
          </a:xfrm>
          <a:custGeom>
            <a:avLst/>
            <a:gdLst/>
            <a:ahLst/>
            <a:cxnLst/>
            <a:rect l="l" t="t" r="r" b="b"/>
            <a:pathLst>
              <a:path w="338454" h="382904">
                <a:moveTo>
                  <a:pt x="0" y="382794"/>
                </a:moveTo>
                <a:lnTo>
                  <a:pt x="335298" y="382794"/>
                </a:lnTo>
                <a:lnTo>
                  <a:pt x="337926" y="0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6D0F191F-886E-C340-AB29-7EE5300E2D29}"/>
              </a:ext>
            </a:extLst>
          </p:cNvPr>
          <p:cNvSpPr/>
          <p:nvPr userDrawn="1"/>
        </p:nvSpPr>
        <p:spPr>
          <a:xfrm>
            <a:off x="7056719" y="4864254"/>
            <a:ext cx="194086" cy="95881"/>
          </a:xfrm>
          <a:custGeom>
            <a:avLst/>
            <a:gdLst/>
            <a:ahLst/>
            <a:cxnLst/>
            <a:rect l="l" t="t" r="r" b="b"/>
            <a:pathLst>
              <a:path w="320040" h="158115">
                <a:moveTo>
                  <a:pt x="319623" y="157890"/>
                </a:moveTo>
                <a:lnTo>
                  <a:pt x="163502" y="0"/>
                </a:lnTo>
                <a:lnTo>
                  <a:pt x="0" y="156257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515ED2BB-5D2B-EE4D-BED4-9A2892DE8C37}"/>
              </a:ext>
            </a:extLst>
          </p:cNvPr>
          <p:cNvSpPr/>
          <p:nvPr userDrawn="1"/>
        </p:nvSpPr>
        <p:spPr>
          <a:xfrm>
            <a:off x="6950941" y="4864254"/>
            <a:ext cx="205254" cy="232194"/>
          </a:xfrm>
          <a:custGeom>
            <a:avLst/>
            <a:gdLst/>
            <a:ahLst/>
            <a:cxnLst/>
            <a:rect l="l" t="t" r="r" b="b"/>
            <a:pathLst>
              <a:path w="338454" h="382904">
                <a:moveTo>
                  <a:pt x="0" y="382794"/>
                </a:moveTo>
                <a:lnTo>
                  <a:pt x="335298" y="382794"/>
                </a:lnTo>
                <a:lnTo>
                  <a:pt x="337926" y="0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61071F40-C907-1B49-8A9D-CC623013DF4E}"/>
              </a:ext>
            </a:extLst>
          </p:cNvPr>
          <p:cNvSpPr/>
          <p:nvPr userDrawn="1"/>
        </p:nvSpPr>
        <p:spPr>
          <a:xfrm>
            <a:off x="10161869" y="4864254"/>
            <a:ext cx="194086" cy="95881"/>
          </a:xfrm>
          <a:custGeom>
            <a:avLst/>
            <a:gdLst/>
            <a:ahLst/>
            <a:cxnLst/>
            <a:rect l="l" t="t" r="r" b="b"/>
            <a:pathLst>
              <a:path w="320040" h="158115">
                <a:moveTo>
                  <a:pt x="319623" y="157890"/>
                </a:moveTo>
                <a:lnTo>
                  <a:pt x="163502" y="0"/>
                </a:lnTo>
                <a:lnTo>
                  <a:pt x="0" y="156257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6FF9AC17-8359-ED41-AEB5-839218965630}"/>
              </a:ext>
            </a:extLst>
          </p:cNvPr>
          <p:cNvSpPr/>
          <p:nvPr userDrawn="1"/>
        </p:nvSpPr>
        <p:spPr>
          <a:xfrm>
            <a:off x="10056091" y="4864254"/>
            <a:ext cx="205254" cy="232194"/>
          </a:xfrm>
          <a:custGeom>
            <a:avLst/>
            <a:gdLst/>
            <a:ahLst/>
            <a:cxnLst/>
            <a:rect l="l" t="t" r="r" b="b"/>
            <a:pathLst>
              <a:path w="338455" h="382904">
                <a:moveTo>
                  <a:pt x="0" y="382794"/>
                </a:moveTo>
                <a:lnTo>
                  <a:pt x="335298" y="382794"/>
                </a:lnTo>
                <a:lnTo>
                  <a:pt x="337926" y="0"/>
                </a:lnTo>
              </a:path>
            </a:pathLst>
          </a:custGeom>
          <a:ln w="347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4FCA99AB-E060-DF46-BE98-B5B525F325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19814" y="2409661"/>
            <a:ext cx="2076552" cy="2550474"/>
          </a:xfrm>
        </p:spPr>
        <p:txBody>
          <a:bodyPr>
            <a:normAutofit/>
          </a:bodyPr>
          <a:lstStyle>
            <a:lvl1pPr marL="107818" indent="-107818" algn="l">
              <a:defRPr lang="en-US" sz="970" b="0" i="0" kern="1200" spc="3" dirty="0" smtClean="0">
                <a:solidFill>
                  <a:schemeClr val="tx1"/>
                </a:solidFill>
                <a:latin typeface="Courier" pitchFamily="2" charset="0"/>
                <a:ea typeface="+mn-ea"/>
                <a:cs typeface="Courier New"/>
              </a:defRPr>
            </a:lvl1pPr>
            <a:lvl2pPr algn="l">
              <a:defRPr sz="970"/>
            </a:lvl2pPr>
            <a:lvl3pPr algn="l">
              <a:defRPr sz="970"/>
            </a:lvl3pPr>
            <a:lvl4pPr algn="l">
              <a:defRPr sz="970"/>
            </a:lvl4pPr>
            <a:lvl5pPr algn="l">
              <a:defRPr sz="970"/>
            </a:lvl5pPr>
          </a:lstStyle>
          <a:p>
            <a:pPr marL="107818" lvl="0" indent="-107818" algn="l">
              <a:lnSpc>
                <a:spcPct val="120000"/>
              </a:lnSpc>
              <a:spcBef>
                <a:spcPts val="0"/>
              </a:spcBef>
              <a:spcAft>
                <a:spcPts val="364"/>
              </a:spcAft>
              <a:buFont typeface="Arial" panose="020B0604020202020204" pitchFamily="34" charset="0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49F1B2A6-C651-C340-BC66-BFA5452221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85317" y="2409661"/>
            <a:ext cx="2076552" cy="2550474"/>
          </a:xfrm>
        </p:spPr>
        <p:txBody>
          <a:bodyPr>
            <a:normAutofit/>
          </a:bodyPr>
          <a:lstStyle>
            <a:lvl1pPr marL="107818" indent="-107818" algn="l">
              <a:defRPr lang="en-US" sz="970" b="0" i="0" kern="1200" spc="3" dirty="0" smtClean="0">
                <a:solidFill>
                  <a:schemeClr val="tx1"/>
                </a:solidFill>
                <a:latin typeface="Courier" pitchFamily="2" charset="0"/>
                <a:ea typeface="+mn-ea"/>
                <a:cs typeface="Courier New"/>
              </a:defRPr>
            </a:lvl1pPr>
            <a:lvl2pPr algn="l">
              <a:defRPr sz="970"/>
            </a:lvl2pPr>
            <a:lvl3pPr algn="l">
              <a:defRPr sz="970"/>
            </a:lvl3pPr>
            <a:lvl4pPr algn="l">
              <a:defRPr sz="970"/>
            </a:lvl4pPr>
            <a:lvl5pPr algn="l">
              <a:defRPr sz="970"/>
            </a:lvl5pPr>
          </a:lstStyle>
          <a:p>
            <a:pPr marL="107818" lvl="0" indent="-107818" algn="l">
              <a:lnSpc>
                <a:spcPct val="120000"/>
              </a:lnSpc>
              <a:spcBef>
                <a:spcPts val="0"/>
              </a:spcBef>
              <a:spcAft>
                <a:spcPts val="364"/>
              </a:spcAft>
              <a:buFont typeface="Arial" panose="020B0604020202020204" pitchFamily="34" charset="0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2E5BEA0-EDF8-CF40-A14C-DDB5BEA023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25338" y="2409661"/>
            <a:ext cx="2076552" cy="2550474"/>
          </a:xfrm>
        </p:spPr>
        <p:txBody>
          <a:bodyPr>
            <a:normAutofit/>
          </a:bodyPr>
          <a:lstStyle>
            <a:lvl1pPr algn="l">
              <a:lnSpc>
                <a:spcPct val="120000"/>
              </a:lnSpc>
              <a:spcAft>
                <a:spcPts val="364"/>
              </a:spcAft>
              <a:defRPr sz="970"/>
            </a:lvl1pPr>
            <a:lvl2pPr algn="l">
              <a:defRPr sz="970"/>
            </a:lvl2pPr>
            <a:lvl3pPr algn="l">
              <a:defRPr sz="970"/>
            </a:lvl3pPr>
            <a:lvl4pPr algn="l">
              <a:defRPr sz="970"/>
            </a:lvl4pPr>
            <a:lvl5pPr algn="l">
              <a:defRPr sz="97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BF51A22-E511-B14D-8F82-88F78F7C636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25338" y="1871414"/>
            <a:ext cx="2220053" cy="673863"/>
          </a:xfrm>
        </p:spPr>
        <p:txBody>
          <a:bodyPr/>
          <a:lstStyle>
            <a:lvl1pPr marL="0" indent="0" algn="l">
              <a:lnSpc>
                <a:spcPct val="80000"/>
              </a:lnSpc>
              <a:spcAft>
                <a:spcPts val="0"/>
              </a:spcAft>
              <a:buNone/>
              <a:defRPr sz="1637" b="1" i="1" cap="all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3235B84F-1482-5446-945C-4C9E97B563E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15763" y="1871414"/>
            <a:ext cx="2220053" cy="673863"/>
          </a:xfrm>
        </p:spPr>
        <p:txBody>
          <a:bodyPr/>
          <a:lstStyle>
            <a:lvl1pPr marL="0" indent="0" algn="l">
              <a:lnSpc>
                <a:spcPct val="80000"/>
              </a:lnSpc>
              <a:spcAft>
                <a:spcPts val="0"/>
              </a:spcAft>
              <a:buNone/>
              <a:defRPr sz="1637" b="1" i="1" cap="all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4">
            <a:extLst>
              <a:ext uri="{FF2B5EF4-FFF2-40B4-BE49-F238E27FC236}">
                <a16:creationId xmlns:a16="http://schemas.microsoft.com/office/drawing/2014/main" id="{CBB54BF2-5077-E14A-8B00-52FA94EBC0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087496" y="1871414"/>
            <a:ext cx="2220053" cy="673863"/>
          </a:xfrm>
        </p:spPr>
        <p:txBody>
          <a:bodyPr/>
          <a:lstStyle>
            <a:lvl1pPr marL="0" indent="0" algn="l">
              <a:lnSpc>
                <a:spcPct val="80000"/>
              </a:lnSpc>
              <a:spcAft>
                <a:spcPts val="0"/>
              </a:spcAft>
              <a:buNone/>
              <a:defRPr sz="1637" b="1" i="1" cap="all" baseline="0">
                <a:latin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93662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  <p15:guide id="3" pos="1252">
          <p15:clr>
            <a:srgbClr val="FBAE40"/>
          </p15:clr>
        </p15:guide>
        <p15:guide id="4" pos="11344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-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2FB2EAF-31DF-6840-B8F3-F292F3D56F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0" y="0"/>
            <a:ext cx="12192000" cy="6857519"/>
          </a:xfrm>
          <a:prstGeom prst="rect">
            <a:avLst/>
          </a:prstGeom>
        </p:spPr>
      </p:pic>
      <p:sp>
        <p:nvSpPr>
          <p:cNvPr id="13" name="Title 6">
            <a:extLst>
              <a:ext uri="{FF2B5EF4-FFF2-40B4-BE49-F238E27FC236}">
                <a16:creationId xmlns:a16="http://schemas.microsoft.com/office/drawing/2014/main" id="{E9451337-8FF4-EF4E-8A46-6E0A5F3F0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3" y="1038332"/>
            <a:ext cx="9716755" cy="50366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defRPr sz="1637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421F3F7A-45EF-D643-B67D-5BFF6C8D3FF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80999" y="6225176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137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  <p15:guide id="3" pos="1252">
          <p15:clr>
            <a:srgbClr val="FBAE40"/>
          </p15:clr>
        </p15:guide>
        <p15:guide id="4" pos="11344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-SALM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2FB2EAF-31DF-6840-B8F3-F292F3D56F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0" y="0"/>
            <a:ext cx="12192000" cy="6857519"/>
          </a:xfrm>
          <a:prstGeom prst="rect">
            <a:avLst/>
          </a:prstGeom>
        </p:spPr>
      </p:pic>
      <p:sp>
        <p:nvSpPr>
          <p:cNvPr id="13" name="Title 6">
            <a:extLst>
              <a:ext uri="{FF2B5EF4-FFF2-40B4-BE49-F238E27FC236}">
                <a16:creationId xmlns:a16="http://schemas.microsoft.com/office/drawing/2014/main" id="{E9451337-8FF4-EF4E-8A46-6E0A5F3F0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3" y="1038332"/>
            <a:ext cx="9716755" cy="50366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defRPr sz="1637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353826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6332">
          <p15:clr>
            <a:srgbClr val="FBAE40"/>
          </p15:clr>
        </p15:guide>
        <p15:guide id="3" pos="1252">
          <p15:clr>
            <a:srgbClr val="FBAE40"/>
          </p15:clr>
        </p15:guide>
        <p15:guide id="4" pos="11344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-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6">
            <a:extLst>
              <a:ext uri="{FF2B5EF4-FFF2-40B4-BE49-F238E27FC236}">
                <a16:creationId xmlns:a16="http://schemas.microsoft.com/office/drawing/2014/main" id="{8DB2D349-8FE2-0848-82B2-5C80737EA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3" y="1038332"/>
            <a:ext cx="9782221" cy="50366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defRPr sz="1637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A6EE97E9-8615-5641-BA96-50B5F1568314}"/>
              </a:ext>
            </a:extLst>
          </p:cNvPr>
          <p:cNvSpPr/>
          <p:nvPr/>
        </p:nvSpPr>
        <p:spPr>
          <a:xfrm>
            <a:off x="0" y="481"/>
            <a:ext cx="12192000" cy="6857519"/>
          </a:xfrm>
          <a:custGeom>
            <a:avLst/>
            <a:gdLst>
              <a:gd name="connsiteX0" fmla="*/ 0 w 20104100"/>
              <a:gd name="connsiteY0" fmla="*/ 0 h 11308556"/>
              <a:gd name="connsiteX1" fmla="*/ 0 w 20104100"/>
              <a:gd name="connsiteY1" fmla="*/ 2823788 h 11308556"/>
              <a:gd name="connsiteX2" fmla="*/ 1901618 w 20104100"/>
              <a:gd name="connsiteY2" fmla="*/ 4960896 h 11308556"/>
              <a:gd name="connsiteX3" fmla="*/ 654640 w 20104100"/>
              <a:gd name="connsiteY3" fmla="*/ 4960896 h 11308556"/>
              <a:gd name="connsiteX4" fmla="*/ 654640 w 20104100"/>
              <a:gd name="connsiteY4" fmla="*/ 9676250 h 11308556"/>
              <a:gd name="connsiteX5" fmla="*/ 0 w 20104100"/>
              <a:gd name="connsiteY5" fmla="*/ 9676250 h 11308556"/>
              <a:gd name="connsiteX6" fmla="*/ 0 w 20104100"/>
              <a:gd name="connsiteY6" fmla="*/ 11308556 h 11308556"/>
              <a:gd name="connsiteX7" fmla="*/ 20104100 w 20104100"/>
              <a:gd name="connsiteY7" fmla="*/ 11308556 h 11308556"/>
              <a:gd name="connsiteX8" fmla="*/ 20104100 w 20104100"/>
              <a:gd name="connsiteY8" fmla="*/ 0 h 11308556"/>
              <a:gd name="connsiteX9" fmla="*/ 19378154 w 20104100"/>
              <a:gd name="connsiteY9" fmla="*/ 1879000 h 11308556"/>
              <a:gd name="connsiteX10" fmla="*/ 19295956 w 20104100"/>
              <a:gd name="connsiteY10" fmla="*/ 1879000 h 11308556"/>
              <a:gd name="connsiteX11" fmla="*/ 19295956 w 20104100"/>
              <a:gd name="connsiteY11" fmla="*/ 3928990 h 11308556"/>
              <a:gd name="connsiteX12" fmla="*/ 18537550 w 20104100"/>
              <a:gd name="connsiteY12" fmla="*/ 3928990 h 11308556"/>
              <a:gd name="connsiteX13" fmla="*/ 18537550 w 20104100"/>
              <a:gd name="connsiteY13" fmla="*/ 1879000 h 11308556"/>
              <a:gd name="connsiteX14" fmla="*/ 18005840 w 20104100"/>
              <a:gd name="connsiteY14" fmla="*/ 1879000 h 11308556"/>
              <a:gd name="connsiteX15" fmla="*/ 18916806 w 20104100"/>
              <a:gd name="connsiteY15" fmla="*/ 835263 h 11308556"/>
              <a:gd name="connsiteX16" fmla="*/ 19827774 w 20104100"/>
              <a:gd name="connsiteY16" fmla="*/ 1879000 h 11308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104100" h="11308556">
                <a:moveTo>
                  <a:pt x="0" y="0"/>
                </a:moveTo>
                <a:lnTo>
                  <a:pt x="0" y="2823788"/>
                </a:lnTo>
                <a:lnTo>
                  <a:pt x="1901618" y="4960896"/>
                </a:lnTo>
                <a:lnTo>
                  <a:pt x="654640" y="4960896"/>
                </a:lnTo>
                <a:lnTo>
                  <a:pt x="654640" y="9676250"/>
                </a:lnTo>
                <a:lnTo>
                  <a:pt x="0" y="967625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  <a:moveTo>
                  <a:pt x="19378154" y="1879000"/>
                </a:moveTo>
                <a:lnTo>
                  <a:pt x="19295956" y="1879000"/>
                </a:lnTo>
                <a:lnTo>
                  <a:pt x="19295956" y="3928990"/>
                </a:lnTo>
                <a:lnTo>
                  <a:pt x="18537550" y="3928990"/>
                </a:lnTo>
                <a:lnTo>
                  <a:pt x="18537550" y="1879000"/>
                </a:lnTo>
                <a:lnTo>
                  <a:pt x="18005840" y="1879000"/>
                </a:lnTo>
                <a:lnTo>
                  <a:pt x="18916806" y="835263"/>
                </a:lnTo>
                <a:lnTo>
                  <a:pt x="19827774" y="1879000"/>
                </a:lnTo>
                <a:close/>
              </a:path>
            </a:pathLst>
          </a:custGeom>
          <a:noFill/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C7ADA1A-7896-E442-830A-907F10FB58E2}"/>
              </a:ext>
            </a:extLst>
          </p:cNvPr>
          <p:cNvSpPr/>
          <p:nvPr/>
        </p:nvSpPr>
        <p:spPr>
          <a:xfrm>
            <a:off x="0" y="1712830"/>
            <a:ext cx="1149350" cy="4152608"/>
          </a:xfrm>
          <a:custGeom>
            <a:avLst/>
            <a:gdLst>
              <a:gd name="connsiteX0" fmla="*/ 654640 w 1895230"/>
              <a:gd name="connsiteY0" fmla="*/ 2137108 h 6847958"/>
              <a:gd name="connsiteX1" fmla="*/ 847409 w 1895230"/>
              <a:gd name="connsiteY1" fmla="*/ 2137108 h 6847958"/>
              <a:gd name="connsiteX2" fmla="*/ 1901618 w 1895230"/>
              <a:gd name="connsiteY2" fmla="*/ 2137108 h 6847958"/>
              <a:gd name="connsiteX3" fmla="*/ 0 w 1895230"/>
              <a:gd name="connsiteY3" fmla="*/ 0 h 6847958"/>
              <a:gd name="connsiteX4" fmla="*/ 0 w 1895230"/>
              <a:gd name="connsiteY4" fmla="*/ 6852462 h 6847958"/>
              <a:gd name="connsiteX5" fmla="*/ 654640 w 1895230"/>
              <a:gd name="connsiteY5" fmla="*/ 6852462 h 6847958"/>
              <a:gd name="connsiteX6" fmla="*/ 654640 w 1895230"/>
              <a:gd name="connsiteY6" fmla="*/ 2137108 h 684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5230" h="6847958">
                <a:moveTo>
                  <a:pt x="654640" y="2137108"/>
                </a:moveTo>
                <a:lnTo>
                  <a:pt x="847409" y="2137108"/>
                </a:lnTo>
                <a:lnTo>
                  <a:pt x="1901618" y="2137108"/>
                </a:lnTo>
                <a:lnTo>
                  <a:pt x="0" y="0"/>
                </a:lnTo>
                <a:lnTo>
                  <a:pt x="0" y="6852462"/>
                </a:lnTo>
                <a:lnTo>
                  <a:pt x="654640" y="6852462"/>
                </a:lnTo>
                <a:lnTo>
                  <a:pt x="654640" y="2137108"/>
                </a:lnTo>
                <a:close/>
              </a:path>
            </a:pathLst>
          </a:custGeom>
          <a:solidFill>
            <a:srgbClr val="12110C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</p:spTree>
    <p:extLst>
      <p:ext uri="{BB962C8B-B14F-4D97-AF65-F5344CB8AC3E}">
        <p14:creationId xmlns:p14="http://schemas.microsoft.com/office/powerpoint/2010/main" val="540767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1274">
          <p15:clr>
            <a:srgbClr val="FBAE40"/>
          </p15:clr>
        </p15:guide>
        <p15:guide id="3" pos="11412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ody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6">
            <a:extLst>
              <a:ext uri="{FF2B5EF4-FFF2-40B4-BE49-F238E27FC236}">
                <a16:creationId xmlns:a16="http://schemas.microsoft.com/office/drawing/2014/main" id="{E9451337-8FF4-EF4E-8A46-6E0A5F3F0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3" y="1038332"/>
            <a:ext cx="9768765" cy="50366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defRPr sz="1637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B491DB7-69A3-B84A-82AC-7B7CD0BFD78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183194" y="1542184"/>
            <a:ext cx="9789991" cy="4934602"/>
          </a:xfrm>
        </p:spPr>
        <p:txBody>
          <a:bodyPr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52E9D9F6-A0E4-194A-A38F-FFDF9429E665}"/>
              </a:ext>
            </a:extLst>
          </p:cNvPr>
          <p:cNvSpPr/>
          <p:nvPr/>
        </p:nvSpPr>
        <p:spPr>
          <a:xfrm>
            <a:off x="1990" y="0"/>
            <a:ext cx="12192000" cy="6857519"/>
          </a:xfrm>
          <a:custGeom>
            <a:avLst/>
            <a:gdLst>
              <a:gd name="connsiteX0" fmla="*/ 0 w 20104100"/>
              <a:gd name="connsiteY0" fmla="*/ 0 h 11308556"/>
              <a:gd name="connsiteX1" fmla="*/ 0 w 20104100"/>
              <a:gd name="connsiteY1" fmla="*/ 2823788 h 11308556"/>
              <a:gd name="connsiteX2" fmla="*/ 1901618 w 20104100"/>
              <a:gd name="connsiteY2" fmla="*/ 4960896 h 11308556"/>
              <a:gd name="connsiteX3" fmla="*/ 654640 w 20104100"/>
              <a:gd name="connsiteY3" fmla="*/ 4960896 h 11308556"/>
              <a:gd name="connsiteX4" fmla="*/ 654640 w 20104100"/>
              <a:gd name="connsiteY4" fmla="*/ 9676250 h 11308556"/>
              <a:gd name="connsiteX5" fmla="*/ 0 w 20104100"/>
              <a:gd name="connsiteY5" fmla="*/ 9676250 h 11308556"/>
              <a:gd name="connsiteX6" fmla="*/ 0 w 20104100"/>
              <a:gd name="connsiteY6" fmla="*/ 11308556 h 11308556"/>
              <a:gd name="connsiteX7" fmla="*/ 20104100 w 20104100"/>
              <a:gd name="connsiteY7" fmla="*/ 11308556 h 11308556"/>
              <a:gd name="connsiteX8" fmla="*/ 20104100 w 20104100"/>
              <a:gd name="connsiteY8" fmla="*/ 0 h 11308556"/>
              <a:gd name="connsiteX9" fmla="*/ 19378154 w 20104100"/>
              <a:gd name="connsiteY9" fmla="*/ 1879000 h 11308556"/>
              <a:gd name="connsiteX10" fmla="*/ 19295956 w 20104100"/>
              <a:gd name="connsiteY10" fmla="*/ 1879000 h 11308556"/>
              <a:gd name="connsiteX11" fmla="*/ 19295956 w 20104100"/>
              <a:gd name="connsiteY11" fmla="*/ 3928990 h 11308556"/>
              <a:gd name="connsiteX12" fmla="*/ 18537550 w 20104100"/>
              <a:gd name="connsiteY12" fmla="*/ 3928990 h 11308556"/>
              <a:gd name="connsiteX13" fmla="*/ 18537550 w 20104100"/>
              <a:gd name="connsiteY13" fmla="*/ 1879000 h 11308556"/>
              <a:gd name="connsiteX14" fmla="*/ 18005840 w 20104100"/>
              <a:gd name="connsiteY14" fmla="*/ 1879000 h 11308556"/>
              <a:gd name="connsiteX15" fmla="*/ 18916806 w 20104100"/>
              <a:gd name="connsiteY15" fmla="*/ 835263 h 11308556"/>
              <a:gd name="connsiteX16" fmla="*/ 19827774 w 20104100"/>
              <a:gd name="connsiteY16" fmla="*/ 1879000 h 11308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104100" h="11308556">
                <a:moveTo>
                  <a:pt x="0" y="0"/>
                </a:moveTo>
                <a:lnTo>
                  <a:pt x="0" y="2823788"/>
                </a:lnTo>
                <a:lnTo>
                  <a:pt x="1901618" y="4960896"/>
                </a:lnTo>
                <a:lnTo>
                  <a:pt x="654640" y="4960896"/>
                </a:lnTo>
                <a:lnTo>
                  <a:pt x="654640" y="9676250"/>
                </a:lnTo>
                <a:lnTo>
                  <a:pt x="0" y="967625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  <a:moveTo>
                  <a:pt x="19378154" y="1879000"/>
                </a:moveTo>
                <a:lnTo>
                  <a:pt x="19295956" y="1879000"/>
                </a:lnTo>
                <a:lnTo>
                  <a:pt x="19295956" y="3928990"/>
                </a:lnTo>
                <a:lnTo>
                  <a:pt x="18537550" y="3928990"/>
                </a:lnTo>
                <a:lnTo>
                  <a:pt x="18537550" y="1879000"/>
                </a:lnTo>
                <a:lnTo>
                  <a:pt x="18005840" y="1879000"/>
                </a:lnTo>
                <a:lnTo>
                  <a:pt x="18916806" y="835263"/>
                </a:lnTo>
                <a:lnTo>
                  <a:pt x="19827774" y="1879000"/>
                </a:lnTo>
                <a:close/>
              </a:path>
            </a:pathLst>
          </a:custGeom>
          <a:noFill/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0597540-0E30-E44C-8F97-D3E9B1F82171}"/>
              </a:ext>
            </a:extLst>
          </p:cNvPr>
          <p:cNvSpPr/>
          <p:nvPr/>
        </p:nvSpPr>
        <p:spPr>
          <a:xfrm>
            <a:off x="1990" y="1712348"/>
            <a:ext cx="1149350" cy="4152608"/>
          </a:xfrm>
          <a:custGeom>
            <a:avLst/>
            <a:gdLst>
              <a:gd name="connsiteX0" fmla="*/ 654640 w 1895230"/>
              <a:gd name="connsiteY0" fmla="*/ 2137108 h 6847958"/>
              <a:gd name="connsiteX1" fmla="*/ 847409 w 1895230"/>
              <a:gd name="connsiteY1" fmla="*/ 2137108 h 6847958"/>
              <a:gd name="connsiteX2" fmla="*/ 1901618 w 1895230"/>
              <a:gd name="connsiteY2" fmla="*/ 2137108 h 6847958"/>
              <a:gd name="connsiteX3" fmla="*/ 0 w 1895230"/>
              <a:gd name="connsiteY3" fmla="*/ 0 h 6847958"/>
              <a:gd name="connsiteX4" fmla="*/ 0 w 1895230"/>
              <a:gd name="connsiteY4" fmla="*/ 6852462 h 6847958"/>
              <a:gd name="connsiteX5" fmla="*/ 654640 w 1895230"/>
              <a:gd name="connsiteY5" fmla="*/ 6852462 h 6847958"/>
              <a:gd name="connsiteX6" fmla="*/ 654640 w 1895230"/>
              <a:gd name="connsiteY6" fmla="*/ 2137108 h 684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5230" h="6847958">
                <a:moveTo>
                  <a:pt x="654640" y="2137108"/>
                </a:moveTo>
                <a:lnTo>
                  <a:pt x="847409" y="2137108"/>
                </a:lnTo>
                <a:lnTo>
                  <a:pt x="1901618" y="2137108"/>
                </a:lnTo>
                <a:lnTo>
                  <a:pt x="0" y="0"/>
                </a:lnTo>
                <a:lnTo>
                  <a:pt x="0" y="6852462"/>
                </a:lnTo>
                <a:lnTo>
                  <a:pt x="654640" y="6852462"/>
                </a:lnTo>
                <a:lnTo>
                  <a:pt x="654640" y="2137108"/>
                </a:lnTo>
                <a:close/>
              </a:path>
            </a:pathLst>
          </a:custGeom>
          <a:solidFill>
            <a:srgbClr val="12110C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</p:spTree>
    <p:extLst>
      <p:ext uri="{BB962C8B-B14F-4D97-AF65-F5344CB8AC3E}">
        <p14:creationId xmlns:p14="http://schemas.microsoft.com/office/powerpoint/2010/main" val="3617220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332">
          <p15:clr>
            <a:srgbClr val="FBAE40"/>
          </p15:clr>
        </p15:guide>
        <p15:guide id="2" pos="1229">
          <p15:clr>
            <a:srgbClr val="FBAE40"/>
          </p15:clr>
        </p15:guide>
        <p15:guide id="3" pos="11412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admap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A6DFA681-259E-AD4D-BF16-05A8243CCEB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27088761"/>
              </p:ext>
            </p:extLst>
          </p:nvPr>
        </p:nvGraphicFramePr>
        <p:xfrm>
          <a:off x="1226517" y="1573101"/>
          <a:ext cx="9760147" cy="4805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0195">
                  <a:extLst>
                    <a:ext uri="{9D8B030D-6E8A-4147-A177-3AD203B41FA5}">
                      <a16:colId xmlns:a16="http://schemas.microsoft.com/office/drawing/2014/main" val="1619126657"/>
                    </a:ext>
                  </a:extLst>
                </a:gridCol>
                <a:gridCol w="2212488">
                  <a:extLst>
                    <a:ext uri="{9D8B030D-6E8A-4147-A177-3AD203B41FA5}">
                      <a16:colId xmlns:a16="http://schemas.microsoft.com/office/drawing/2014/main" val="893913735"/>
                    </a:ext>
                  </a:extLst>
                </a:gridCol>
                <a:gridCol w="2212488">
                  <a:extLst>
                    <a:ext uri="{9D8B030D-6E8A-4147-A177-3AD203B41FA5}">
                      <a16:colId xmlns:a16="http://schemas.microsoft.com/office/drawing/2014/main" val="1920519843"/>
                    </a:ext>
                  </a:extLst>
                </a:gridCol>
                <a:gridCol w="2212488">
                  <a:extLst>
                    <a:ext uri="{9D8B030D-6E8A-4147-A177-3AD203B41FA5}">
                      <a16:colId xmlns:a16="http://schemas.microsoft.com/office/drawing/2014/main" val="2479878562"/>
                    </a:ext>
                  </a:extLst>
                </a:gridCol>
                <a:gridCol w="2212488">
                  <a:extLst>
                    <a:ext uri="{9D8B030D-6E8A-4147-A177-3AD203B41FA5}">
                      <a16:colId xmlns:a16="http://schemas.microsoft.com/office/drawing/2014/main" val="1937586290"/>
                    </a:ext>
                  </a:extLst>
                </a:gridCol>
              </a:tblGrid>
              <a:tr h="345819">
                <a:tc>
                  <a:txBody>
                    <a:bodyPr/>
                    <a:lstStyle/>
                    <a:p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i="0" u="sng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Inspire</a:t>
                      </a:r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marL="55453" marR="55453" marT="27725" marB="277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i="0" u="sng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Validate</a:t>
                      </a:r>
                    </a:p>
                  </a:txBody>
                  <a:tcPr marL="55453" marR="55453" marT="27725" marB="277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i="0" u="sng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Facilitate</a:t>
                      </a:r>
                      <a:endParaRPr lang="en-GB" sz="1700" b="1" i="0" u="sng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53" marR="55453" marT="27725" marB="277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b="1" i="0" u="sng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  <a:sym typeface="Calibri"/>
                        </a:rPr>
                        <a:t>Confirm</a:t>
                      </a:r>
                      <a:endParaRPr 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marL="55453" marR="55453" marT="27725" marB="27725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385794"/>
                  </a:ext>
                </a:extLst>
              </a:tr>
              <a:tr h="1114878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1" i="0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41288" marR="5080" lvl="0" indent="-128588" algn="l" defTabSz="914400" rtl="0" eaLnBrk="1" fontAlgn="auto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  <a:sym typeface="Arial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6942537"/>
                  </a:ext>
                </a:extLst>
              </a:tr>
              <a:tr h="1114878">
                <a:tc>
                  <a:txBody>
                    <a:bodyPr/>
                    <a:lstStyle/>
                    <a:p>
                      <a:endParaRPr lang="en-US" sz="1100" b="1" i="0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390611"/>
                  </a:ext>
                </a:extLst>
              </a:tr>
              <a:tr h="1114878">
                <a:tc>
                  <a:txBody>
                    <a:bodyPr/>
                    <a:lstStyle/>
                    <a:p>
                      <a:endParaRPr lang="en-US" sz="1100" b="1" i="0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8291403"/>
                  </a:ext>
                </a:extLst>
              </a:tr>
              <a:tr h="1114878"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1" i="0" u="sng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2700" marR="5080" algn="l" defTabSz="914400" rtl="0" eaLnBrk="1" latinLnBrk="0" hangingPunct="1">
                        <a:lnSpc>
                          <a:spcPct val="116599"/>
                        </a:lnSpc>
                        <a:spcBef>
                          <a:spcPts val="100"/>
                        </a:spcBef>
                      </a:pPr>
                      <a:endParaRPr lang="en-US" sz="1000" kern="1200" spc="-5" dirty="0">
                        <a:solidFill>
                          <a:schemeClr val="tx1"/>
                        </a:solidFill>
                        <a:latin typeface="Courier" pitchFamily="2" charset="0"/>
                        <a:ea typeface="+mn-ea"/>
                        <a:cs typeface="Courier New"/>
                      </a:endParaRPr>
                    </a:p>
                  </a:txBody>
                  <a:tcPr marL="55453" marR="55453" marT="27725" marB="277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9953073"/>
                  </a:ext>
                </a:extLst>
              </a:tr>
            </a:tbl>
          </a:graphicData>
        </a:graphic>
      </p:graphicFrame>
      <p:sp>
        <p:nvSpPr>
          <p:cNvPr id="37" name="Title 6">
            <a:extLst>
              <a:ext uri="{FF2B5EF4-FFF2-40B4-BE49-F238E27FC236}">
                <a16:creationId xmlns:a16="http://schemas.microsoft.com/office/drawing/2014/main" id="{8DB2D349-8FE2-0848-82B2-5C80737EA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3" y="1038332"/>
            <a:ext cx="9782221" cy="50366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defRPr sz="1637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505308B-E066-664A-A8A4-AEABF5277ADA}"/>
              </a:ext>
            </a:extLst>
          </p:cNvPr>
          <p:cNvGrpSpPr/>
          <p:nvPr userDrawn="1"/>
        </p:nvGrpSpPr>
        <p:grpSpPr>
          <a:xfrm>
            <a:off x="4212267" y="1645666"/>
            <a:ext cx="239860" cy="216193"/>
            <a:chOff x="12309997" y="288558"/>
            <a:chExt cx="828573" cy="746876"/>
          </a:xfrm>
          <a:solidFill>
            <a:schemeClr val="bg1"/>
          </a:solidFill>
        </p:grpSpPr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DA46ED18-C66D-6C4A-8903-B6E1AB3DF78A}"/>
                </a:ext>
              </a:extLst>
            </p:cNvPr>
            <p:cNvSpPr/>
            <p:nvPr userDrawn="1"/>
          </p:nvSpPr>
          <p:spPr>
            <a:xfrm rot="5400000">
              <a:off x="12123901" y="474667"/>
              <a:ext cx="746863" cy="37467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92" dirty="0"/>
            </a:p>
          </p:txBody>
        </p:sp>
        <p:sp>
          <p:nvSpPr>
            <p:cNvPr id="39" name="Triangle 38">
              <a:extLst>
                <a:ext uri="{FF2B5EF4-FFF2-40B4-BE49-F238E27FC236}">
                  <a16:creationId xmlns:a16="http://schemas.microsoft.com/office/drawing/2014/main" id="{7F6D5E6A-D6F6-4244-A3F8-C6E9B1C35812}"/>
                </a:ext>
              </a:extLst>
            </p:cNvPr>
            <p:cNvSpPr/>
            <p:nvPr userDrawn="1"/>
          </p:nvSpPr>
          <p:spPr>
            <a:xfrm rot="5400000">
              <a:off x="12577801" y="474656"/>
              <a:ext cx="746868" cy="37467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92"/>
            </a:p>
          </p:txBody>
        </p:sp>
      </p:grpSp>
      <p:sp>
        <p:nvSpPr>
          <p:cNvPr id="3" name="Freeform 2">
            <a:extLst>
              <a:ext uri="{FF2B5EF4-FFF2-40B4-BE49-F238E27FC236}">
                <a16:creationId xmlns:a16="http://schemas.microsoft.com/office/drawing/2014/main" id="{CB2C4FB3-3D29-714F-8DBE-6D04E24B8C87}"/>
              </a:ext>
            </a:extLst>
          </p:cNvPr>
          <p:cNvSpPr/>
          <p:nvPr userDrawn="1"/>
        </p:nvSpPr>
        <p:spPr>
          <a:xfrm>
            <a:off x="0" y="481"/>
            <a:ext cx="12192000" cy="6857519"/>
          </a:xfrm>
          <a:custGeom>
            <a:avLst/>
            <a:gdLst>
              <a:gd name="connsiteX0" fmla="*/ 0 w 20104100"/>
              <a:gd name="connsiteY0" fmla="*/ 0 h 11308556"/>
              <a:gd name="connsiteX1" fmla="*/ 0 w 20104100"/>
              <a:gd name="connsiteY1" fmla="*/ 2823788 h 11308556"/>
              <a:gd name="connsiteX2" fmla="*/ 1901618 w 20104100"/>
              <a:gd name="connsiteY2" fmla="*/ 4960896 h 11308556"/>
              <a:gd name="connsiteX3" fmla="*/ 654640 w 20104100"/>
              <a:gd name="connsiteY3" fmla="*/ 4960896 h 11308556"/>
              <a:gd name="connsiteX4" fmla="*/ 654640 w 20104100"/>
              <a:gd name="connsiteY4" fmla="*/ 9676250 h 11308556"/>
              <a:gd name="connsiteX5" fmla="*/ 0 w 20104100"/>
              <a:gd name="connsiteY5" fmla="*/ 9676250 h 11308556"/>
              <a:gd name="connsiteX6" fmla="*/ 0 w 20104100"/>
              <a:gd name="connsiteY6" fmla="*/ 11308556 h 11308556"/>
              <a:gd name="connsiteX7" fmla="*/ 20104100 w 20104100"/>
              <a:gd name="connsiteY7" fmla="*/ 11308556 h 11308556"/>
              <a:gd name="connsiteX8" fmla="*/ 20104100 w 20104100"/>
              <a:gd name="connsiteY8" fmla="*/ 0 h 11308556"/>
              <a:gd name="connsiteX9" fmla="*/ 19378154 w 20104100"/>
              <a:gd name="connsiteY9" fmla="*/ 1879000 h 11308556"/>
              <a:gd name="connsiteX10" fmla="*/ 19295956 w 20104100"/>
              <a:gd name="connsiteY10" fmla="*/ 1879000 h 11308556"/>
              <a:gd name="connsiteX11" fmla="*/ 19295956 w 20104100"/>
              <a:gd name="connsiteY11" fmla="*/ 3928990 h 11308556"/>
              <a:gd name="connsiteX12" fmla="*/ 18537550 w 20104100"/>
              <a:gd name="connsiteY12" fmla="*/ 3928990 h 11308556"/>
              <a:gd name="connsiteX13" fmla="*/ 18537550 w 20104100"/>
              <a:gd name="connsiteY13" fmla="*/ 1879000 h 11308556"/>
              <a:gd name="connsiteX14" fmla="*/ 18005840 w 20104100"/>
              <a:gd name="connsiteY14" fmla="*/ 1879000 h 11308556"/>
              <a:gd name="connsiteX15" fmla="*/ 18916806 w 20104100"/>
              <a:gd name="connsiteY15" fmla="*/ 835263 h 11308556"/>
              <a:gd name="connsiteX16" fmla="*/ 19827774 w 20104100"/>
              <a:gd name="connsiteY16" fmla="*/ 1879000 h 11308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104100" h="11308556">
                <a:moveTo>
                  <a:pt x="0" y="0"/>
                </a:moveTo>
                <a:lnTo>
                  <a:pt x="0" y="2823788"/>
                </a:lnTo>
                <a:lnTo>
                  <a:pt x="1901618" y="4960896"/>
                </a:lnTo>
                <a:lnTo>
                  <a:pt x="654640" y="4960896"/>
                </a:lnTo>
                <a:lnTo>
                  <a:pt x="654640" y="9676250"/>
                </a:lnTo>
                <a:lnTo>
                  <a:pt x="0" y="967625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  <a:moveTo>
                  <a:pt x="19378154" y="1879000"/>
                </a:moveTo>
                <a:lnTo>
                  <a:pt x="19295956" y="1879000"/>
                </a:lnTo>
                <a:lnTo>
                  <a:pt x="19295956" y="3928990"/>
                </a:lnTo>
                <a:lnTo>
                  <a:pt x="18537550" y="3928990"/>
                </a:lnTo>
                <a:lnTo>
                  <a:pt x="18537550" y="1879000"/>
                </a:lnTo>
                <a:lnTo>
                  <a:pt x="18005840" y="1879000"/>
                </a:lnTo>
                <a:lnTo>
                  <a:pt x="18916806" y="835263"/>
                </a:lnTo>
                <a:lnTo>
                  <a:pt x="19827774" y="1879000"/>
                </a:lnTo>
                <a:close/>
              </a:path>
            </a:pathLst>
          </a:custGeom>
          <a:noFill/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CF5057D3-C181-BF4B-9700-678E2D72DF3E}"/>
              </a:ext>
            </a:extLst>
          </p:cNvPr>
          <p:cNvSpPr/>
          <p:nvPr userDrawn="1"/>
        </p:nvSpPr>
        <p:spPr>
          <a:xfrm>
            <a:off x="0" y="1712830"/>
            <a:ext cx="1149350" cy="4152608"/>
          </a:xfrm>
          <a:custGeom>
            <a:avLst/>
            <a:gdLst>
              <a:gd name="connsiteX0" fmla="*/ 654640 w 1895230"/>
              <a:gd name="connsiteY0" fmla="*/ 2137108 h 6847958"/>
              <a:gd name="connsiteX1" fmla="*/ 847409 w 1895230"/>
              <a:gd name="connsiteY1" fmla="*/ 2137108 h 6847958"/>
              <a:gd name="connsiteX2" fmla="*/ 1901618 w 1895230"/>
              <a:gd name="connsiteY2" fmla="*/ 2137108 h 6847958"/>
              <a:gd name="connsiteX3" fmla="*/ 0 w 1895230"/>
              <a:gd name="connsiteY3" fmla="*/ 0 h 6847958"/>
              <a:gd name="connsiteX4" fmla="*/ 0 w 1895230"/>
              <a:gd name="connsiteY4" fmla="*/ 6852462 h 6847958"/>
              <a:gd name="connsiteX5" fmla="*/ 654640 w 1895230"/>
              <a:gd name="connsiteY5" fmla="*/ 6852462 h 6847958"/>
              <a:gd name="connsiteX6" fmla="*/ 654640 w 1895230"/>
              <a:gd name="connsiteY6" fmla="*/ 2137108 h 684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5230" h="6847958">
                <a:moveTo>
                  <a:pt x="654640" y="2137108"/>
                </a:moveTo>
                <a:lnTo>
                  <a:pt x="847409" y="2137108"/>
                </a:lnTo>
                <a:lnTo>
                  <a:pt x="1901618" y="2137108"/>
                </a:lnTo>
                <a:lnTo>
                  <a:pt x="0" y="0"/>
                </a:lnTo>
                <a:lnTo>
                  <a:pt x="0" y="6852462"/>
                </a:lnTo>
                <a:lnTo>
                  <a:pt x="654640" y="6852462"/>
                </a:lnTo>
                <a:lnTo>
                  <a:pt x="654640" y="2137108"/>
                </a:lnTo>
                <a:close/>
              </a:path>
            </a:pathLst>
          </a:custGeom>
          <a:solidFill>
            <a:srgbClr val="12110C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D0640D5-9628-104E-91F3-60CB00D3BD2B}"/>
              </a:ext>
            </a:extLst>
          </p:cNvPr>
          <p:cNvGrpSpPr/>
          <p:nvPr userDrawn="1"/>
        </p:nvGrpSpPr>
        <p:grpSpPr>
          <a:xfrm>
            <a:off x="6430394" y="1645666"/>
            <a:ext cx="239860" cy="216193"/>
            <a:chOff x="12309997" y="288558"/>
            <a:chExt cx="828573" cy="746876"/>
          </a:xfrm>
          <a:solidFill>
            <a:schemeClr val="bg1"/>
          </a:solidFill>
        </p:grpSpPr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92C309A9-A165-F345-B002-7F0E831C8BD3}"/>
                </a:ext>
              </a:extLst>
            </p:cNvPr>
            <p:cNvSpPr/>
            <p:nvPr userDrawn="1"/>
          </p:nvSpPr>
          <p:spPr>
            <a:xfrm rot="5400000">
              <a:off x="12123901" y="474667"/>
              <a:ext cx="746863" cy="37467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92" dirty="0"/>
            </a:p>
          </p:txBody>
        </p:sp>
        <p:sp>
          <p:nvSpPr>
            <p:cNvPr id="22" name="Triangle 21">
              <a:extLst>
                <a:ext uri="{FF2B5EF4-FFF2-40B4-BE49-F238E27FC236}">
                  <a16:creationId xmlns:a16="http://schemas.microsoft.com/office/drawing/2014/main" id="{06D2B0EF-F3B7-1C4B-968E-0838378F2663}"/>
                </a:ext>
              </a:extLst>
            </p:cNvPr>
            <p:cNvSpPr/>
            <p:nvPr userDrawn="1"/>
          </p:nvSpPr>
          <p:spPr>
            <a:xfrm rot="5400000">
              <a:off x="12577801" y="474656"/>
              <a:ext cx="746868" cy="37467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92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A76548E-388A-A342-BFD2-E4766BAA02D0}"/>
              </a:ext>
            </a:extLst>
          </p:cNvPr>
          <p:cNvGrpSpPr/>
          <p:nvPr userDrawn="1"/>
        </p:nvGrpSpPr>
        <p:grpSpPr>
          <a:xfrm>
            <a:off x="8648522" y="1645666"/>
            <a:ext cx="239860" cy="216193"/>
            <a:chOff x="12309997" y="288558"/>
            <a:chExt cx="828573" cy="746876"/>
          </a:xfrm>
          <a:solidFill>
            <a:schemeClr val="bg1"/>
          </a:solidFill>
        </p:grpSpPr>
        <p:sp>
          <p:nvSpPr>
            <p:cNvPr id="29" name="Triangle 28">
              <a:extLst>
                <a:ext uri="{FF2B5EF4-FFF2-40B4-BE49-F238E27FC236}">
                  <a16:creationId xmlns:a16="http://schemas.microsoft.com/office/drawing/2014/main" id="{FBFCF5A6-B16B-0641-8F59-9BB755408693}"/>
                </a:ext>
              </a:extLst>
            </p:cNvPr>
            <p:cNvSpPr/>
            <p:nvPr userDrawn="1"/>
          </p:nvSpPr>
          <p:spPr>
            <a:xfrm rot="5400000">
              <a:off x="12123901" y="474667"/>
              <a:ext cx="746863" cy="37467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92" dirty="0"/>
            </a:p>
          </p:txBody>
        </p:sp>
        <p:sp>
          <p:nvSpPr>
            <p:cNvPr id="30" name="Triangle 29">
              <a:extLst>
                <a:ext uri="{FF2B5EF4-FFF2-40B4-BE49-F238E27FC236}">
                  <a16:creationId xmlns:a16="http://schemas.microsoft.com/office/drawing/2014/main" id="{EA5C2382-BE64-9641-A1BF-6A4C1D473D21}"/>
                </a:ext>
              </a:extLst>
            </p:cNvPr>
            <p:cNvSpPr/>
            <p:nvPr userDrawn="1"/>
          </p:nvSpPr>
          <p:spPr>
            <a:xfrm rot="5400000">
              <a:off x="12577801" y="474656"/>
              <a:ext cx="746868" cy="37467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92"/>
            </a:p>
          </p:txBody>
        </p:sp>
      </p:grpSp>
    </p:spTree>
    <p:extLst>
      <p:ext uri="{BB962C8B-B14F-4D97-AF65-F5344CB8AC3E}">
        <p14:creationId xmlns:p14="http://schemas.microsoft.com/office/powerpoint/2010/main" val="48930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1274">
          <p15:clr>
            <a:srgbClr val="FBAE40"/>
          </p15:clr>
        </p15:guide>
        <p15:guide id="3" pos="11412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admap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4B7254-62EE-E640-97B6-D6186E17F8E8}"/>
              </a:ext>
            </a:extLst>
          </p:cNvPr>
          <p:cNvSpPr/>
          <p:nvPr userDrawn="1"/>
        </p:nvSpPr>
        <p:spPr>
          <a:xfrm>
            <a:off x="1226516" y="1541995"/>
            <a:ext cx="2177693" cy="4064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92" b="1" i="0" u="sng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Inspire</a:t>
            </a:r>
            <a:endParaRPr lang="en-US" sz="1092" dirty="0">
              <a:solidFill>
                <a:schemeClr val="bg1"/>
              </a:solidFill>
            </a:endParaRPr>
          </a:p>
        </p:txBody>
      </p:sp>
      <p:sp>
        <p:nvSpPr>
          <p:cNvPr id="37" name="Title 6">
            <a:extLst>
              <a:ext uri="{FF2B5EF4-FFF2-40B4-BE49-F238E27FC236}">
                <a16:creationId xmlns:a16="http://schemas.microsoft.com/office/drawing/2014/main" id="{8DB2D349-8FE2-0848-82B2-5C80737EA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3" y="1038332"/>
            <a:ext cx="9782221" cy="503663"/>
          </a:xfrm>
          <a:prstGeom prst="rect">
            <a:avLst/>
          </a:prstGeom>
        </p:spPr>
        <p:txBody>
          <a:bodyPr wrap="square" lIns="0" tIns="0" rIns="0" bIns="0" anchor="t" anchorCtr="0">
            <a:noAutofit/>
          </a:bodyPr>
          <a:lstStyle>
            <a:lvl1pPr algn="l">
              <a:defRPr sz="1637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22B4F8B-80F4-C549-B4CD-0343A731BC5D}"/>
              </a:ext>
            </a:extLst>
          </p:cNvPr>
          <p:cNvGrpSpPr/>
          <p:nvPr userDrawn="1"/>
        </p:nvGrpSpPr>
        <p:grpSpPr>
          <a:xfrm>
            <a:off x="3478606" y="1645664"/>
            <a:ext cx="5260157" cy="216194"/>
            <a:chOff x="5440196" y="2878205"/>
            <a:chExt cx="8673779" cy="35652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505308B-E066-664A-A8A4-AEABF5277ADA}"/>
                </a:ext>
              </a:extLst>
            </p:cNvPr>
            <p:cNvGrpSpPr/>
            <p:nvPr userDrawn="1"/>
          </p:nvGrpSpPr>
          <p:grpSpPr>
            <a:xfrm>
              <a:off x="5440196" y="2878210"/>
              <a:ext cx="379355" cy="356515"/>
              <a:chOff x="11371522" y="288563"/>
              <a:chExt cx="794711" cy="746865"/>
            </a:xfrm>
          </p:grpSpPr>
          <p:sp>
            <p:nvSpPr>
              <p:cNvPr id="4" name="Triangle 3">
                <a:extLst>
                  <a:ext uri="{FF2B5EF4-FFF2-40B4-BE49-F238E27FC236}">
                    <a16:creationId xmlns:a16="http://schemas.microsoft.com/office/drawing/2014/main" id="{DA46ED18-C66D-6C4A-8903-B6E1AB3DF78A}"/>
                  </a:ext>
                </a:extLst>
              </p:cNvPr>
              <p:cNvSpPr/>
              <p:nvPr userDrawn="1"/>
            </p:nvSpPr>
            <p:spPr>
              <a:xfrm rot="5400000">
                <a:off x="11185426" y="474660"/>
                <a:ext cx="746864" cy="374671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2"/>
              </a:p>
            </p:txBody>
          </p:sp>
          <p:sp>
            <p:nvSpPr>
              <p:cNvPr id="39" name="Triangle 38">
                <a:extLst>
                  <a:ext uri="{FF2B5EF4-FFF2-40B4-BE49-F238E27FC236}">
                    <a16:creationId xmlns:a16="http://schemas.microsoft.com/office/drawing/2014/main" id="{7F6D5E6A-D6F6-4244-A3F8-C6E9B1C35812}"/>
                  </a:ext>
                </a:extLst>
              </p:cNvPr>
              <p:cNvSpPr/>
              <p:nvPr userDrawn="1"/>
            </p:nvSpPr>
            <p:spPr>
              <a:xfrm rot="5400000">
                <a:off x="11605466" y="474659"/>
                <a:ext cx="746863" cy="374671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2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E970D3D-E123-014A-99D4-ABED9416F4CF}"/>
                </a:ext>
              </a:extLst>
            </p:cNvPr>
            <p:cNvGrpSpPr/>
            <p:nvPr userDrawn="1"/>
          </p:nvGrpSpPr>
          <p:grpSpPr>
            <a:xfrm>
              <a:off x="9586303" y="2878205"/>
              <a:ext cx="379369" cy="356514"/>
              <a:chOff x="12595372" y="288558"/>
              <a:chExt cx="794745" cy="746867"/>
            </a:xfrm>
          </p:grpSpPr>
          <p:sp>
            <p:nvSpPr>
              <p:cNvPr id="42" name="Triangle 41">
                <a:extLst>
                  <a:ext uri="{FF2B5EF4-FFF2-40B4-BE49-F238E27FC236}">
                    <a16:creationId xmlns:a16="http://schemas.microsoft.com/office/drawing/2014/main" id="{1822DC7E-14D0-7F47-92B4-69BC9D9F4723}"/>
                  </a:ext>
                </a:extLst>
              </p:cNvPr>
              <p:cNvSpPr/>
              <p:nvPr userDrawn="1"/>
            </p:nvSpPr>
            <p:spPr>
              <a:xfrm rot="5400000">
                <a:off x="12409274" y="474656"/>
                <a:ext cx="746867" cy="374671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2"/>
              </a:p>
            </p:txBody>
          </p:sp>
          <p:sp>
            <p:nvSpPr>
              <p:cNvPr id="43" name="Triangle 42">
                <a:extLst>
                  <a:ext uri="{FF2B5EF4-FFF2-40B4-BE49-F238E27FC236}">
                    <a16:creationId xmlns:a16="http://schemas.microsoft.com/office/drawing/2014/main" id="{37C1F203-CF0B-314E-A275-DF47E487F1B8}"/>
                  </a:ext>
                </a:extLst>
              </p:cNvPr>
              <p:cNvSpPr/>
              <p:nvPr userDrawn="1"/>
            </p:nvSpPr>
            <p:spPr>
              <a:xfrm rot="5400000">
                <a:off x="12829348" y="474656"/>
                <a:ext cx="746867" cy="374671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2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2E73408E-CD4C-4B47-BB68-AB308A82C25D}"/>
                </a:ext>
              </a:extLst>
            </p:cNvPr>
            <p:cNvGrpSpPr/>
            <p:nvPr userDrawn="1"/>
          </p:nvGrpSpPr>
          <p:grpSpPr>
            <a:xfrm>
              <a:off x="13734631" y="2878210"/>
              <a:ext cx="379344" cy="356515"/>
              <a:chOff x="13845295" y="288563"/>
              <a:chExt cx="794690" cy="746864"/>
            </a:xfrm>
          </p:grpSpPr>
          <p:sp>
            <p:nvSpPr>
              <p:cNvPr id="46" name="Triangle 45">
                <a:extLst>
                  <a:ext uri="{FF2B5EF4-FFF2-40B4-BE49-F238E27FC236}">
                    <a16:creationId xmlns:a16="http://schemas.microsoft.com/office/drawing/2014/main" id="{282426C5-B5E4-0248-BC07-64CBED5EC04A}"/>
                  </a:ext>
                </a:extLst>
              </p:cNvPr>
              <p:cNvSpPr/>
              <p:nvPr userDrawn="1"/>
            </p:nvSpPr>
            <p:spPr>
              <a:xfrm rot="5400000">
                <a:off x="13659199" y="474659"/>
                <a:ext cx="746864" cy="374672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2"/>
              </a:p>
            </p:txBody>
          </p:sp>
          <p:sp>
            <p:nvSpPr>
              <p:cNvPr id="47" name="Triangle 46">
                <a:extLst>
                  <a:ext uri="{FF2B5EF4-FFF2-40B4-BE49-F238E27FC236}">
                    <a16:creationId xmlns:a16="http://schemas.microsoft.com/office/drawing/2014/main" id="{9ADD8E2C-E5C9-D74A-9555-2B82F5458CC5}"/>
                  </a:ext>
                </a:extLst>
              </p:cNvPr>
              <p:cNvSpPr/>
              <p:nvPr userDrawn="1"/>
            </p:nvSpPr>
            <p:spPr>
              <a:xfrm rot="5400000">
                <a:off x="14079217" y="474659"/>
                <a:ext cx="746864" cy="374672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92"/>
              </a:p>
            </p:txBody>
          </p:sp>
        </p:grp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78A02005-7511-894A-8AA2-6623CC932EFD}"/>
              </a:ext>
            </a:extLst>
          </p:cNvPr>
          <p:cNvSpPr/>
          <p:nvPr userDrawn="1"/>
        </p:nvSpPr>
        <p:spPr>
          <a:xfrm>
            <a:off x="3756189" y="1541995"/>
            <a:ext cx="2177693" cy="4064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92" b="1" i="0" u="sng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Validate</a:t>
            </a:r>
            <a:endParaRPr lang="en-US" sz="1092" dirty="0">
              <a:solidFill>
                <a:schemeClr val="bg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49A5E15-BC96-E24D-A3A7-81E7F6CCBF10}"/>
              </a:ext>
            </a:extLst>
          </p:cNvPr>
          <p:cNvSpPr/>
          <p:nvPr userDrawn="1"/>
        </p:nvSpPr>
        <p:spPr>
          <a:xfrm>
            <a:off x="6285862" y="1541995"/>
            <a:ext cx="2177693" cy="4064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92" b="1" i="0" u="sng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Facilitate</a:t>
            </a:r>
            <a:endParaRPr lang="en-US" sz="1092" dirty="0">
              <a:solidFill>
                <a:schemeClr val="bg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65A9674-CBB7-7B4B-9BD3-FB6C09E87455}"/>
              </a:ext>
            </a:extLst>
          </p:cNvPr>
          <p:cNvSpPr/>
          <p:nvPr userDrawn="1"/>
        </p:nvSpPr>
        <p:spPr>
          <a:xfrm>
            <a:off x="8815534" y="1541995"/>
            <a:ext cx="2177693" cy="4064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92" b="1" i="0" u="sng" dirty="0">
                <a:solidFill>
                  <a:schemeClr val="bg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Confirm</a:t>
            </a:r>
            <a:endParaRPr lang="en-US" sz="1092" dirty="0">
              <a:solidFill>
                <a:schemeClr val="bg1"/>
              </a:solidFill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A6EE97E9-8615-5641-BA96-50B5F1568314}"/>
              </a:ext>
            </a:extLst>
          </p:cNvPr>
          <p:cNvSpPr/>
          <p:nvPr/>
        </p:nvSpPr>
        <p:spPr>
          <a:xfrm>
            <a:off x="0" y="481"/>
            <a:ext cx="12192000" cy="6857519"/>
          </a:xfrm>
          <a:custGeom>
            <a:avLst/>
            <a:gdLst>
              <a:gd name="connsiteX0" fmla="*/ 0 w 20104100"/>
              <a:gd name="connsiteY0" fmla="*/ 0 h 11308556"/>
              <a:gd name="connsiteX1" fmla="*/ 0 w 20104100"/>
              <a:gd name="connsiteY1" fmla="*/ 2823788 h 11308556"/>
              <a:gd name="connsiteX2" fmla="*/ 1901618 w 20104100"/>
              <a:gd name="connsiteY2" fmla="*/ 4960896 h 11308556"/>
              <a:gd name="connsiteX3" fmla="*/ 654640 w 20104100"/>
              <a:gd name="connsiteY3" fmla="*/ 4960896 h 11308556"/>
              <a:gd name="connsiteX4" fmla="*/ 654640 w 20104100"/>
              <a:gd name="connsiteY4" fmla="*/ 9676250 h 11308556"/>
              <a:gd name="connsiteX5" fmla="*/ 0 w 20104100"/>
              <a:gd name="connsiteY5" fmla="*/ 9676250 h 11308556"/>
              <a:gd name="connsiteX6" fmla="*/ 0 w 20104100"/>
              <a:gd name="connsiteY6" fmla="*/ 11308556 h 11308556"/>
              <a:gd name="connsiteX7" fmla="*/ 20104100 w 20104100"/>
              <a:gd name="connsiteY7" fmla="*/ 11308556 h 11308556"/>
              <a:gd name="connsiteX8" fmla="*/ 20104100 w 20104100"/>
              <a:gd name="connsiteY8" fmla="*/ 0 h 11308556"/>
              <a:gd name="connsiteX9" fmla="*/ 19378154 w 20104100"/>
              <a:gd name="connsiteY9" fmla="*/ 1879000 h 11308556"/>
              <a:gd name="connsiteX10" fmla="*/ 19295956 w 20104100"/>
              <a:gd name="connsiteY10" fmla="*/ 1879000 h 11308556"/>
              <a:gd name="connsiteX11" fmla="*/ 19295956 w 20104100"/>
              <a:gd name="connsiteY11" fmla="*/ 3928990 h 11308556"/>
              <a:gd name="connsiteX12" fmla="*/ 18537550 w 20104100"/>
              <a:gd name="connsiteY12" fmla="*/ 3928990 h 11308556"/>
              <a:gd name="connsiteX13" fmla="*/ 18537550 w 20104100"/>
              <a:gd name="connsiteY13" fmla="*/ 1879000 h 11308556"/>
              <a:gd name="connsiteX14" fmla="*/ 18005840 w 20104100"/>
              <a:gd name="connsiteY14" fmla="*/ 1879000 h 11308556"/>
              <a:gd name="connsiteX15" fmla="*/ 18916806 w 20104100"/>
              <a:gd name="connsiteY15" fmla="*/ 835263 h 11308556"/>
              <a:gd name="connsiteX16" fmla="*/ 19827774 w 20104100"/>
              <a:gd name="connsiteY16" fmla="*/ 1879000 h 11308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104100" h="11308556">
                <a:moveTo>
                  <a:pt x="0" y="0"/>
                </a:moveTo>
                <a:lnTo>
                  <a:pt x="0" y="2823788"/>
                </a:lnTo>
                <a:lnTo>
                  <a:pt x="1901618" y="4960896"/>
                </a:lnTo>
                <a:lnTo>
                  <a:pt x="654640" y="4960896"/>
                </a:lnTo>
                <a:lnTo>
                  <a:pt x="654640" y="9676250"/>
                </a:lnTo>
                <a:lnTo>
                  <a:pt x="0" y="9676250"/>
                </a:lnTo>
                <a:lnTo>
                  <a:pt x="0" y="11308556"/>
                </a:lnTo>
                <a:lnTo>
                  <a:pt x="20104100" y="11308556"/>
                </a:lnTo>
                <a:lnTo>
                  <a:pt x="20104100" y="0"/>
                </a:lnTo>
                <a:close/>
                <a:moveTo>
                  <a:pt x="19378154" y="1879000"/>
                </a:moveTo>
                <a:lnTo>
                  <a:pt x="19295956" y="1879000"/>
                </a:lnTo>
                <a:lnTo>
                  <a:pt x="19295956" y="3928990"/>
                </a:lnTo>
                <a:lnTo>
                  <a:pt x="18537550" y="3928990"/>
                </a:lnTo>
                <a:lnTo>
                  <a:pt x="18537550" y="1879000"/>
                </a:lnTo>
                <a:lnTo>
                  <a:pt x="18005840" y="1879000"/>
                </a:lnTo>
                <a:lnTo>
                  <a:pt x="18916806" y="835263"/>
                </a:lnTo>
                <a:lnTo>
                  <a:pt x="19827774" y="1879000"/>
                </a:lnTo>
                <a:close/>
              </a:path>
            </a:pathLst>
          </a:custGeom>
          <a:noFill/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4C7ADA1A-7896-E442-830A-907F10FB58E2}"/>
              </a:ext>
            </a:extLst>
          </p:cNvPr>
          <p:cNvSpPr/>
          <p:nvPr/>
        </p:nvSpPr>
        <p:spPr>
          <a:xfrm>
            <a:off x="0" y="1712830"/>
            <a:ext cx="1149350" cy="4152608"/>
          </a:xfrm>
          <a:custGeom>
            <a:avLst/>
            <a:gdLst>
              <a:gd name="connsiteX0" fmla="*/ 654640 w 1895230"/>
              <a:gd name="connsiteY0" fmla="*/ 2137108 h 6847958"/>
              <a:gd name="connsiteX1" fmla="*/ 847409 w 1895230"/>
              <a:gd name="connsiteY1" fmla="*/ 2137108 h 6847958"/>
              <a:gd name="connsiteX2" fmla="*/ 1901618 w 1895230"/>
              <a:gd name="connsiteY2" fmla="*/ 2137108 h 6847958"/>
              <a:gd name="connsiteX3" fmla="*/ 0 w 1895230"/>
              <a:gd name="connsiteY3" fmla="*/ 0 h 6847958"/>
              <a:gd name="connsiteX4" fmla="*/ 0 w 1895230"/>
              <a:gd name="connsiteY4" fmla="*/ 6852462 h 6847958"/>
              <a:gd name="connsiteX5" fmla="*/ 654640 w 1895230"/>
              <a:gd name="connsiteY5" fmla="*/ 6852462 h 6847958"/>
              <a:gd name="connsiteX6" fmla="*/ 654640 w 1895230"/>
              <a:gd name="connsiteY6" fmla="*/ 2137108 h 684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95230" h="6847958">
                <a:moveTo>
                  <a:pt x="654640" y="2137108"/>
                </a:moveTo>
                <a:lnTo>
                  <a:pt x="847409" y="2137108"/>
                </a:lnTo>
                <a:lnTo>
                  <a:pt x="1901618" y="2137108"/>
                </a:lnTo>
                <a:lnTo>
                  <a:pt x="0" y="0"/>
                </a:lnTo>
                <a:lnTo>
                  <a:pt x="0" y="6852462"/>
                </a:lnTo>
                <a:lnTo>
                  <a:pt x="654640" y="6852462"/>
                </a:lnTo>
                <a:lnTo>
                  <a:pt x="654640" y="2137108"/>
                </a:lnTo>
                <a:close/>
              </a:path>
            </a:pathLst>
          </a:custGeom>
          <a:solidFill>
            <a:srgbClr val="12110C"/>
          </a:solidFill>
          <a:ln w="104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092"/>
          </a:p>
        </p:txBody>
      </p:sp>
    </p:spTree>
    <p:extLst>
      <p:ext uri="{BB962C8B-B14F-4D97-AF65-F5344CB8AC3E}">
        <p14:creationId xmlns:p14="http://schemas.microsoft.com/office/powerpoint/2010/main" val="2042087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62">
          <p15:clr>
            <a:srgbClr val="FBAE40"/>
          </p15:clr>
        </p15:guide>
        <p15:guide id="2" pos="1274">
          <p15:clr>
            <a:srgbClr val="FBAE40"/>
          </p15:clr>
        </p15:guide>
        <p15:guide id="3" pos="11412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-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0A58A9-2EF3-9745-BE91-E8807BB2ED4F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C98C1CC-4CE0-EC44-9524-01CAEA01EA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D8899DA-AD40-A048-B806-AC0E6BCBE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6" name="object 7">
            <a:extLst>
              <a:ext uri="{FF2B5EF4-FFF2-40B4-BE49-F238E27FC236}">
                <a16:creationId xmlns:a16="http://schemas.microsoft.com/office/drawing/2014/main" id="{C0D4B54D-1475-514C-843B-548C8C0A444A}"/>
              </a:ext>
            </a:extLst>
          </p:cNvPr>
          <p:cNvSpPr/>
          <p:nvPr userDrawn="1"/>
        </p:nvSpPr>
        <p:spPr>
          <a:xfrm>
            <a:off x="10414000" y="6001567"/>
            <a:ext cx="1397000" cy="468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367EFB6C-C705-A344-BB4E-D290BE92E2D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9389" y="6237476"/>
            <a:ext cx="1315305" cy="2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66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-SALM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CAFE91E-87AB-B04F-870C-3A03AECF9B0C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20352EC3-355F-4044-8482-B839333781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15F39071-65E5-9747-8D5B-013D0037C1E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6" name="object 7">
            <a:extLst>
              <a:ext uri="{FF2B5EF4-FFF2-40B4-BE49-F238E27FC236}">
                <a16:creationId xmlns:a16="http://schemas.microsoft.com/office/drawing/2014/main" id="{9652719F-28B5-8049-8CF4-FDE70E4F70B4}"/>
              </a:ext>
            </a:extLst>
          </p:cNvPr>
          <p:cNvSpPr/>
          <p:nvPr userDrawn="1"/>
        </p:nvSpPr>
        <p:spPr>
          <a:xfrm>
            <a:off x="10414000" y="6001567"/>
            <a:ext cx="1397000" cy="4686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B401868-C35F-BE4B-BEDD-9231DDC190B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9389" y="6237476"/>
            <a:ext cx="1315305" cy="2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48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-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76725E0-C8DD-C345-8448-5BFB72C927CC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09BE963-3383-6D4A-AB18-55E639F605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DEF993A9-798E-7A48-BC7F-4433E18242C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AEE41A5D-4012-0F4E-A272-9E44C6C9365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389" y="6237476"/>
            <a:ext cx="1315305" cy="231448"/>
          </a:xfrm>
          <a:prstGeom prst="rect">
            <a:avLst/>
          </a:prstGeom>
        </p:spPr>
      </p:pic>
      <p:sp>
        <p:nvSpPr>
          <p:cNvPr id="12" name="object 3">
            <a:extLst>
              <a:ext uri="{FF2B5EF4-FFF2-40B4-BE49-F238E27FC236}">
                <a16:creationId xmlns:a16="http://schemas.microsoft.com/office/drawing/2014/main" id="{8BC1272A-51D4-C944-84BC-D1FA71CE68F7}"/>
              </a:ext>
            </a:extLst>
          </p:cNvPr>
          <p:cNvSpPr/>
          <p:nvPr userDrawn="1"/>
        </p:nvSpPr>
        <p:spPr>
          <a:xfrm>
            <a:off x="10414000" y="6002211"/>
            <a:ext cx="1397000" cy="4686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092"/>
          </a:p>
        </p:txBody>
      </p:sp>
    </p:spTree>
    <p:extLst>
      <p:ext uri="{BB962C8B-B14F-4D97-AF65-F5344CB8AC3E}">
        <p14:creationId xmlns:p14="http://schemas.microsoft.com/office/powerpoint/2010/main" val="4122776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 Levels &amp; Provider-PUR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0A58A9-2EF3-9745-BE91-E8807BB2ED4F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C98C1CC-4CE0-EC44-9524-01CAEA01EA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D8899DA-AD40-A048-B806-AC0E6BCBE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20" name="object 12">
            <a:extLst>
              <a:ext uri="{FF2B5EF4-FFF2-40B4-BE49-F238E27FC236}">
                <a16:creationId xmlns:a16="http://schemas.microsoft.com/office/drawing/2014/main" id="{1CF7A811-548D-DD40-9F42-7069BEB94B37}"/>
              </a:ext>
            </a:extLst>
          </p:cNvPr>
          <p:cNvSpPr/>
          <p:nvPr userDrawn="1"/>
        </p:nvSpPr>
        <p:spPr>
          <a:xfrm>
            <a:off x="1887501" y="6238238"/>
            <a:ext cx="0" cy="228728"/>
          </a:xfrm>
          <a:custGeom>
            <a:avLst/>
            <a:gdLst/>
            <a:ahLst/>
            <a:cxnLst/>
            <a:rect l="l" t="t" r="r" b="b"/>
            <a:pathLst>
              <a:path h="377190">
                <a:moveTo>
                  <a:pt x="0" y="0"/>
                </a:moveTo>
                <a:lnTo>
                  <a:pt x="0" y="376627"/>
                </a:lnTo>
              </a:path>
            </a:pathLst>
          </a:custGeom>
          <a:ln w="169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5921486-DC0D-0B4A-A67E-502A92309601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951452" y="6077964"/>
            <a:ext cx="1192821" cy="56893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provider logo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69155C44-C2C7-8B46-A1F6-7168819C25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389" y="6237476"/>
            <a:ext cx="1315305" cy="2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35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 Levels &amp; Provider-SALMO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0A58A9-2EF3-9745-BE91-E8807BB2ED4F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C98C1CC-4CE0-EC44-9524-01CAEA01EA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D8899DA-AD40-A048-B806-AC0E6BCBE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5921486-DC0D-0B4A-A67E-502A92309601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951452" y="6077964"/>
            <a:ext cx="1192821" cy="56893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provider logo</a:t>
            </a: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B1EFC22A-B73D-5642-A9BF-9FA42321D36D}"/>
              </a:ext>
            </a:extLst>
          </p:cNvPr>
          <p:cNvSpPr/>
          <p:nvPr userDrawn="1"/>
        </p:nvSpPr>
        <p:spPr>
          <a:xfrm>
            <a:off x="1887501" y="6238238"/>
            <a:ext cx="0" cy="228728"/>
          </a:xfrm>
          <a:custGeom>
            <a:avLst/>
            <a:gdLst/>
            <a:ahLst/>
            <a:cxnLst/>
            <a:rect l="l" t="t" r="r" b="b"/>
            <a:pathLst>
              <a:path h="377190">
                <a:moveTo>
                  <a:pt x="0" y="0"/>
                </a:moveTo>
                <a:lnTo>
                  <a:pt x="0" y="376627"/>
                </a:lnTo>
              </a:path>
            </a:pathLst>
          </a:custGeom>
          <a:ln w="169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223FEB3-9D0A-7540-851A-DF2BE651164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389" y="6237476"/>
            <a:ext cx="1315305" cy="2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51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 Levels &amp; Provider-RE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le 24">
            <a:extLst>
              <a:ext uri="{FF2B5EF4-FFF2-40B4-BE49-F238E27FC236}">
                <a16:creationId xmlns:a16="http://schemas.microsoft.com/office/drawing/2014/main" id="{D7DB6A08-6CAF-6746-B9C1-935B2909E20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630176" y="2504846"/>
            <a:ext cx="6931649" cy="132558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0A58A9-2EF3-9745-BE91-E8807BB2ED4F}"/>
              </a:ext>
            </a:extLst>
          </p:cNvPr>
          <p:cNvGrpSpPr/>
          <p:nvPr userDrawn="1"/>
        </p:nvGrpSpPr>
        <p:grpSpPr>
          <a:xfrm>
            <a:off x="4571038" y="-1"/>
            <a:ext cx="3049925" cy="6858001"/>
            <a:chOff x="7537450" y="-1"/>
            <a:chExt cx="5029200" cy="11309351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4C98C1CC-4CE0-EC44-9524-01CAEA01EAB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b="38372"/>
            <a:stretch/>
          </p:blipFill>
          <p:spPr>
            <a:xfrm>
              <a:off x="7537450" y="6716384"/>
              <a:ext cx="5029200" cy="4592966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2D8899DA-AD40-A048-B806-AC0E6BCBEAC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t="53163"/>
            <a:stretch/>
          </p:blipFill>
          <p:spPr>
            <a:xfrm>
              <a:off x="7537450" y="-1"/>
              <a:ext cx="5029200" cy="3490609"/>
            </a:xfrm>
            <a:prstGeom prst="rect">
              <a:avLst/>
            </a:prstGeom>
          </p:spPr>
        </p:pic>
      </p:grp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C5921486-DC0D-0B4A-A67E-502A923096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51452" y="6077964"/>
            <a:ext cx="1192821" cy="56893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provider logo</a:t>
            </a:r>
          </a:p>
        </p:txBody>
      </p:sp>
      <p:sp>
        <p:nvSpPr>
          <p:cNvPr id="21" name="object 12">
            <a:extLst>
              <a:ext uri="{FF2B5EF4-FFF2-40B4-BE49-F238E27FC236}">
                <a16:creationId xmlns:a16="http://schemas.microsoft.com/office/drawing/2014/main" id="{73066216-310F-2A48-B2FD-2B43A5FA421F}"/>
              </a:ext>
            </a:extLst>
          </p:cNvPr>
          <p:cNvSpPr/>
          <p:nvPr userDrawn="1"/>
        </p:nvSpPr>
        <p:spPr>
          <a:xfrm>
            <a:off x="1887501" y="6238238"/>
            <a:ext cx="0" cy="228728"/>
          </a:xfrm>
          <a:custGeom>
            <a:avLst/>
            <a:gdLst/>
            <a:ahLst/>
            <a:cxnLst/>
            <a:rect l="l" t="t" r="r" b="b"/>
            <a:pathLst>
              <a:path h="377190">
                <a:moveTo>
                  <a:pt x="0" y="0"/>
                </a:moveTo>
                <a:lnTo>
                  <a:pt x="0" y="376627"/>
                </a:lnTo>
              </a:path>
            </a:pathLst>
          </a:custGeom>
          <a:ln w="169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 sz="1092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506EFA36-CBCB-504F-B3DF-A28BCFEC9E6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9389" y="6237476"/>
            <a:ext cx="1315305" cy="23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50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2.sv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7F903843-5DB1-3B41-A699-FFCD128A1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538" y="364850"/>
            <a:ext cx="10514926" cy="132558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D0535FB-9938-4A45-BF02-CB135E6F1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538" y="1534998"/>
            <a:ext cx="10514926" cy="4669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Level 1</a:t>
            </a:r>
          </a:p>
          <a:p>
            <a:pPr lvl="1"/>
            <a:r>
              <a:rPr lang="en-US" dirty="0"/>
              <a:t>Level 2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7F70424-9A43-EF4C-8446-33135C78C7A1}"/>
              </a:ext>
            </a:extLst>
          </p:cNvPr>
          <p:cNvPicPr>
            <a:picLocks noChangeAspect="1"/>
          </p:cNvPicPr>
          <p:nvPr userDrawn="1"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380999" y="6225177"/>
            <a:ext cx="402328" cy="25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03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68" r:id="rId16"/>
    <p:sldLayoutId id="2147483669" r:id="rId17"/>
    <p:sldLayoutId id="2147483670" r:id="rId18"/>
    <p:sldLayoutId id="2147483671" r:id="rId19"/>
    <p:sldLayoutId id="2147483672" r:id="rId20"/>
    <p:sldLayoutId id="2147483673" r:id="rId21"/>
    <p:sldLayoutId id="2147483674" r:id="rId22"/>
    <p:sldLayoutId id="2147483675" r:id="rId23"/>
    <p:sldLayoutId id="2147483676" r:id="rId24"/>
    <p:sldLayoutId id="2147483677" r:id="rId25"/>
    <p:sldLayoutId id="2147483678" r:id="rId26"/>
    <p:sldLayoutId id="2147483679" r:id="rId27"/>
    <p:sldLayoutId id="2147483680" r:id="rId28"/>
    <p:sldLayoutId id="2147483681" r:id="rId29"/>
    <p:sldLayoutId id="2147483682" r:id="rId30"/>
    <p:sldLayoutId id="2147483683" r:id="rId31"/>
    <p:sldLayoutId id="2147483684" r:id="rId32"/>
    <p:sldLayoutId id="2147483685" r:id="rId33"/>
    <p:sldLayoutId id="2147483686" r:id="rId34"/>
    <p:sldLayoutId id="2147483687" r:id="rId35"/>
    <p:sldLayoutId id="2147483688" r:id="rId36"/>
  </p:sldLayoutIdLst>
  <p:txStyles>
    <p:titleStyle>
      <a:lvl1pPr algn="ctr">
        <a:lnSpc>
          <a:spcPct val="80000"/>
        </a:lnSpc>
        <a:defRPr sz="4730" b="1" i="1" cap="all" baseline="0"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07818" indent="-107818" algn="ctr">
        <a:lnSpc>
          <a:spcPct val="140000"/>
        </a:lnSpc>
        <a:spcBef>
          <a:spcPts val="0"/>
        </a:spcBef>
        <a:spcAft>
          <a:spcPts val="1092"/>
        </a:spcAft>
        <a:buFont typeface="Arial" panose="020B0604020202020204" pitchFamily="34" charset="0"/>
        <a:buChar char="•"/>
        <a:tabLst/>
        <a:defRPr lang="en-US" sz="1001" b="0" i="0" kern="1200" spc="3" dirty="0" smtClean="0">
          <a:solidFill>
            <a:schemeClr val="tx1"/>
          </a:solidFill>
          <a:latin typeface="Courier" pitchFamily="2" charset="0"/>
          <a:ea typeface="+mn-ea"/>
          <a:cs typeface="Courier New"/>
        </a:defRPr>
      </a:lvl1pPr>
      <a:lvl2pPr marL="7316" marR="3081" algn="ctr" defTabSz="554492" rtl="0" eaLnBrk="1" latinLnBrk="0" hangingPunct="1">
        <a:lnSpc>
          <a:spcPct val="120000"/>
        </a:lnSpc>
        <a:spcBef>
          <a:spcPts val="0"/>
        </a:spcBef>
        <a:spcAft>
          <a:spcPts val="364"/>
        </a:spcAft>
        <a:defRPr lang="en-US" sz="1001" b="0" i="0" kern="1200" spc="3" dirty="0" smtClean="0">
          <a:solidFill>
            <a:schemeClr val="tx1"/>
          </a:solidFill>
          <a:latin typeface="Courier" pitchFamily="2" charset="0"/>
          <a:ea typeface="+mn-ea"/>
          <a:cs typeface="Courier New"/>
        </a:defRPr>
      </a:lvl2pPr>
      <a:lvl3pPr marL="180595" marR="3081" indent="-173279" algn="ctr" defTabSz="554492" rtl="0" eaLnBrk="1" latinLnBrk="0" hangingPunct="1">
        <a:lnSpc>
          <a:spcPct val="118300"/>
        </a:lnSpc>
        <a:spcBef>
          <a:spcPts val="58"/>
        </a:spcBef>
        <a:buFont typeface="Arial" panose="020B0604020202020204" pitchFamily="34" charset="0"/>
        <a:buChar char="•"/>
        <a:defRPr lang="en-US" sz="1092" b="0" i="0" kern="1200" spc="3" dirty="0" smtClean="0">
          <a:solidFill>
            <a:schemeClr val="tx1"/>
          </a:solidFill>
          <a:latin typeface="Courier" pitchFamily="2" charset="0"/>
          <a:ea typeface="+mn-ea"/>
          <a:cs typeface="Courier New"/>
        </a:defRPr>
      </a:lvl3pPr>
      <a:lvl4pPr marL="180595" marR="3081" indent="-173279" algn="ctr" defTabSz="554492" rtl="0" eaLnBrk="1" latinLnBrk="0" hangingPunct="1">
        <a:lnSpc>
          <a:spcPct val="118300"/>
        </a:lnSpc>
        <a:spcBef>
          <a:spcPts val="58"/>
        </a:spcBef>
        <a:buFont typeface="Arial" panose="020B0604020202020204" pitchFamily="34" charset="0"/>
        <a:buChar char="•"/>
        <a:defRPr lang="en-US" sz="1092" kern="1200" spc="3" dirty="0" smtClean="0">
          <a:solidFill>
            <a:schemeClr val="tx1"/>
          </a:solidFill>
          <a:latin typeface="Courier New"/>
          <a:ea typeface="+mn-ea"/>
          <a:cs typeface="Courier New"/>
        </a:defRPr>
      </a:lvl4pPr>
      <a:lvl5pPr marL="7316" marR="3081" algn="ctr" defTabSz="554492" rtl="0" eaLnBrk="1" latinLnBrk="0" hangingPunct="1">
        <a:lnSpc>
          <a:spcPct val="118300"/>
        </a:lnSpc>
        <a:spcBef>
          <a:spcPts val="58"/>
        </a:spcBef>
        <a:defRPr lang="en-US" sz="1092" kern="1200" spc="3" dirty="0" smtClean="0">
          <a:solidFill>
            <a:schemeClr val="tx1"/>
          </a:solidFill>
          <a:latin typeface="Courier New"/>
          <a:ea typeface="+mn-ea"/>
          <a:cs typeface="Courier New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mployers.tlevels.gov.uk/hc/en-gb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1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6">
            <a:extLst>
              <a:ext uri="{FF2B5EF4-FFF2-40B4-BE49-F238E27FC236}">
                <a16:creationId xmlns:a16="http://schemas.microsoft.com/office/drawing/2014/main" id="{DCE0566B-8503-4DC4-AB1E-6AFD28333BA8}"/>
              </a:ext>
            </a:extLst>
          </p:cNvPr>
          <p:cNvSpPr txBox="1">
            <a:spLocks/>
          </p:cNvSpPr>
          <p:nvPr/>
        </p:nvSpPr>
        <p:spPr>
          <a:xfrm>
            <a:off x="335360" y="2564904"/>
            <a:ext cx="11521280" cy="132558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>
              <a:lnSpc>
                <a:spcPct val="80000"/>
              </a:lnSpc>
              <a:defRPr sz="4730" b="1" i="1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7800" kern="0" dirty="0"/>
              <a:t>T LEVEL INDUSTRY PLACEMENTS</a:t>
            </a:r>
          </a:p>
        </p:txBody>
      </p:sp>
    </p:spTree>
    <p:extLst>
      <p:ext uri="{BB962C8B-B14F-4D97-AF65-F5344CB8AC3E}">
        <p14:creationId xmlns:p14="http://schemas.microsoft.com/office/powerpoint/2010/main" val="4217372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004F8E4-62D5-4865-9A31-7546E27BC638}"/>
              </a:ext>
            </a:extLst>
          </p:cNvPr>
          <p:cNvSpPr txBox="1"/>
          <p:nvPr/>
        </p:nvSpPr>
        <p:spPr>
          <a:xfrm>
            <a:off x="1055440" y="541710"/>
            <a:ext cx="10987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200" b="1" i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WE SHOULD OFFER INDUSTRY PLACEMENTS -POTENTIAL BENEFITS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1E43A1-436B-4994-A774-FFB18F4A167E}"/>
              </a:ext>
            </a:extLst>
          </p:cNvPr>
          <p:cNvSpPr txBox="1"/>
          <p:nvPr/>
        </p:nvSpPr>
        <p:spPr>
          <a:xfrm>
            <a:off x="1919536" y="2366183"/>
            <a:ext cx="4752528" cy="33958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pPr>
              <a:spcBef>
                <a:spcPts val="2600"/>
              </a:spcBef>
              <a:spcAft>
                <a:spcPts val="26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Recruitment</a:t>
            </a:r>
          </a:p>
          <a:p>
            <a:pPr>
              <a:spcBef>
                <a:spcPts val="2600"/>
              </a:spcBef>
              <a:spcAft>
                <a:spcPts val="26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Skills to enhance productivity</a:t>
            </a:r>
          </a:p>
          <a:p>
            <a:pPr>
              <a:spcBef>
                <a:spcPts val="2600"/>
              </a:spcBef>
              <a:spcAft>
                <a:spcPts val="26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New ideas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3BA229-9D48-484F-AF3D-A74932990073}"/>
              </a:ext>
            </a:extLst>
          </p:cNvPr>
          <p:cNvSpPr txBox="1"/>
          <p:nvPr/>
        </p:nvSpPr>
        <p:spPr>
          <a:xfrm>
            <a:off x="6525667" y="2349068"/>
            <a:ext cx="5328592" cy="3888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pPr>
              <a:spcBef>
                <a:spcPts val="2600"/>
              </a:spcBef>
              <a:spcAft>
                <a:spcPts val="26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Staff development and satisfaction</a:t>
            </a:r>
          </a:p>
          <a:p>
            <a:pPr>
              <a:spcBef>
                <a:spcPts val="2600"/>
              </a:spcBef>
              <a:spcAft>
                <a:spcPts val="26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Reputation and brand</a:t>
            </a:r>
          </a:p>
          <a:p>
            <a:pPr>
              <a:spcBef>
                <a:spcPts val="2600"/>
              </a:spcBef>
              <a:spcAft>
                <a:spcPts val="26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Build relationships in the community</a:t>
            </a:r>
          </a:p>
        </p:txBody>
      </p:sp>
    </p:spTree>
    <p:extLst>
      <p:ext uri="{BB962C8B-B14F-4D97-AF65-F5344CB8AC3E}">
        <p14:creationId xmlns:p14="http://schemas.microsoft.com/office/powerpoint/2010/main" val="3554513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A004F8E4-62D5-4865-9A31-7546E27BC638}"/>
              </a:ext>
            </a:extLst>
          </p:cNvPr>
          <p:cNvSpPr txBox="1"/>
          <p:nvPr/>
        </p:nvSpPr>
        <p:spPr>
          <a:xfrm>
            <a:off x="2063552" y="558597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600" b="1" i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 POSSIBLE COSTS?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61E43A1-436B-4994-A774-FFB18F4A167E}"/>
              </a:ext>
            </a:extLst>
          </p:cNvPr>
          <p:cNvSpPr txBox="1"/>
          <p:nvPr/>
        </p:nvSpPr>
        <p:spPr>
          <a:xfrm>
            <a:off x="3575720" y="1600339"/>
            <a:ext cx="733442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pPr>
              <a:spcBef>
                <a:spcPts val="1800"/>
              </a:spcBef>
              <a:spcAft>
                <a:spcPts val="24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Staff time</a:t>
            </a:r>
          </a:p>
          <a:p>
            <a:pPr>
              <a:spcBef>
                <a:spcPts val="1800"/>
              </a:spcBef>
              <a:spcAft>
                <a:spcPts val="24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Training and supervision</a:t>
            </a:r>
          </a:p>
          <a:p>
            <a:pPr>
              <a:spcBef>
                <a:spcPts val="1800"/>
              </a:spcBef>
              <a:spcAft>
                <a:spcPts val="24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Legal compliance</a:t>
            </a:r>
          </a:p>
          <a:p>
            <a:pPr>
              <a:spcBef>
                <a:spcPts val="1800"/>
              </a:spcBef>
              <a:spcAft>
                <a:spcPts val="24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Space and equipment</a:t>
            </a:r>
          </a:p>
          <a:p>
            <a:pPr>
              <a:spcBef>
                <a:spcPts val="1800"/>
              </a:spcBef>
              <a:spcAft>
                <a:spcPts val="2400"/>
              </a:spcAft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Payments to students (optional)</a:t>
            </a:r>
          </a:p>
        </p:txBody>
      </p:sp>
    </p:spTree>
    <p:extLst>
      <p:ext uri="{BB962C8B-B14F-4D97-AF65-F5344CB8AC3E}">
        <p14:creationId xmlns:p14="http://schemas.microsoft.com/office/powerpoint/2010/main" val="1521000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31ED99A-07E9-4F6E-BEC7-069F8F020EBE}"/>
              </a:ext>
            </a:extLst>
          </p:cNvPr>
          <p:cNvSpPr txBox="1"/>
          <p:nvPr/>
        </p:nvSpPr>
        <p:spPr>
          <a:xfrm>
            <a:off x="551384" y="357174"/>
            <a:ext cx="468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1BCAC6-9A59-474C-8492-9DD4C1F9497D}"/>
              </a:ext>
            </a:extLst>
          </p:cNvPr>
          <p:cNvSpPr txBox="1"/>
          <p:nvPr/>
        </p:nvSpPr>
        <p:spPr>
          <a:xfrm>
            <a:off x="1488008" y="1340768"/>
            <a:ext cx="4680000" cy="2088232"/>
          </a:xfrm>
          <a:prstGeom prst="rect">
            <a:avLst/>
          </a:prstGeom>
          <a:noFill/>
          <a:ln>
            <a:solidFill>
              <a:srgbClr val="765AB0"/>
            </a:solidFill>
          </a:ln>
        </p:spPr>
        <p:txBody>
          <a:bodyPr wrap="square" rtlCol="0" anchor="ctr">
            <a:noAutofit/>
          </a:bodyPr>
          <a:lstStyle/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WHO’S GOING TO LOOK AFTER THEM?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 supervisor and a mentor (could be the same person)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 great opportunity for staff to develop mentoring skills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777855-3851-401C-964F-482255823283}"/>
              </a:ext>
            </a:extLst>
          </p:cNvPr>
          <p:cNvSpPr txBox="1"/>
          <p:nvPr/>
        </p:nvSpPr>
        <p:spPr>
          <a:xfrm>
            <a:off x="7176120" y="357174"/>
            <a:ext cx="4680000" cy="2855802"/>
          </a:xfrm>
          <a:prstGeom prst="rect">
            <a:avLst/>
          </a:prstGeom>
          <a:noFill/>
          <a:ln>
            <a:solidFill>
              <a:srgbClr val="765AB0"/>
            </a:solidFill>
          </a:ln>
        </p:spPr>
        <p:txBody>
          <a:bodyPr wrap="square" rtlCol="0" anchor="ctr">
            <a:noAutofit/>
          </a:bodyPr>
          <a:lstStyle/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WON’T IT TAKE TOO MUCH TIME?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It should be quite a quick process to design a placement and it will get quicker as we gain experience with placements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The short- and long-term benefits will make it worth the time investment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D3BCA6-D1BC-4ED1-8E5E-871872AAE3D9}"/>
              </a:ext>
            </a:extLst>
          </p:cNvPr>
          <p:cNvSpPr txBox="1"/>
          <p:nvPr/>
        </p:nvSpPr>
        <p:spPr>
          <a:xfrm>
            <a:off x="7176120" y="3684350"/>
            <a:ext cx="4680000" cy="2624969"/>
          </a:xfrm>
          <a:prstGeom prst="rect">
            <a:avLst/>
          </a:prstGeom>
          <a:noFill/>
          <a:ln>
            <a:solidFill>
              <a:srgbClr val="765AB0"/>
            </a:solidFill>
          </a:ln>
        </p:spPr>
        <p:txBody>
          <a:bodyPr wrap="square" rtlCol="0" anchor="ctr">
            <a:noAutofit/>
          </a:bodyPr>
          <a:lstStyle/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WILL STUDENTS BE HIGH-CALIBRE?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 Levels are demanding courses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The college or school will help find students that fit well with us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We can be involved in recruiting students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6A10A5-AC92-4AD8-AC5C-3EADE01F37FC}"/>
              </a:ext>
            </a:extLst>
          </p:cNvPr>
          <p:cNvSpPr txBox="1"/>
          <p:nvPr/>
        </p:nvSpPr>
        <p:spPr>
          <a:xfrm>
            <a:off x="1488008" y="3933056"/>
            <a:ext cx="4680000" cy="1656184"/>
          </a:xfrm>
          <a:prstGeom prst="rect">
            <a:avLst/>
          </a:prstGeom>
          <a:noFill/>
          <a:ln>
            <a:solidFill>
              <a:srgbClr val="765AB0"/>
            </a:solidFill>
          </a:ln>
        </p:spPr>
        <p:txBody>
          <a:bodyPr wrap="square" rtlCol="0" anchor="ctr">
            <a:noAutofit/>
          </a:bodyPr>
          <a:lstStyle/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GB" b="1" i="1" dirty="0">
                <a:latin typeface="Arial" panose="020B0604020202020204" pitchFamily="34" charset="0"/>
                <a:cs typeface="Arial" panose="020B0604020202020204" pitchFamily="34" charset="0"/>
              </a:rPr>
              <a:t>WHAT ABOUT THE PAPERWORK?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Our local college or school will support us to understand and streamline what’s required</a:t>
            </a:r>
          </a:p>
        </p:txBody>
      </p:sp>
    </p:spTree>
    <p:extLst>
      <p:ext uri="{BB962C8B-B14F-4D97-AF65-F5344CB8AC3E}">
        <p14:creationId xmlns:p14="http://schemas.microsoft.com/office/powerpoint/2010/main" val="1487665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BAABAD4-D350-4789-BAA8-D4CBA9E7BF84}"/>
              </a:ext>
            </a:extLst>
          </p:cNvPr>
          <p:cNvSpPr txBox="1"/>
          <p:nvPr/>
        </p:nvSpPr>
        <p:spPr>
          <a:xfrm>
            <a:off x="475724" y="357174"/>
            <a:ext cx="4684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CHALLENGES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299390-1C01-4699-BC1B-D57253725303}"/>
              </a:ext>
            </a:extLst>
          </p:cNvPr>
          <p:cNvSpPr txBox="1"/>
          <p:nvPr/>
        </p:nvSpPr>
        <p:spPr>
          <a:xfrm>
            <a:off x="1401129" y="1412776"/>
            <a:ext cx="4684172" cy="4824536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>
              <a:spcBef>
                <a:spcPts val="2400"/>
              </a:spcBef>
              <a:spcAft>
                <a:spcPts val="600"/>
              </a:spcAft>
            </a:pP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COMPLIANCE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 such matters as: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health and safety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insurance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safeguarding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Prevent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students with special educational needs and disabilities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data access and security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0ADE50-D548-44E9-9C6F-30207EA80FC6}"/>
              </a:ext>
            </a:extLst>
          </p:cNvPr>
          <p:cNvSpPr txBox="1"/>
          <p:nvPr/>
        </p:nvSpPr>
        <p:spPr>
          <a:xfrm>
            <a:off x="7320136" y="1396869"/>
            <a:ext cx="4114800" cy="516179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 of these will normally be business as usual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 tasks or projects just won’t work for a young worker, but many will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Our local college or school can and will help with compliance issues and will offer support and advice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041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EDBA02-C7EC-463D-BE9E-BFF67E1D1A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08" r="31441"/>
          <a:stretch/>
        </p:blipFill>
        <p:spPr>
          <a:xfrm>
            <a:off x="8637924" y="0"/>
            <a:ext cx="355407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5A8597-30B2-4DA7-903C-503CF2287CE8}"/>
              </a:ext>
            </a:extLst>
          </p:cNvPr>
          <p:cNvSpPr txBox="1"/>
          <p:nvPr/>
        </p:nvSpPr>
        <p:spPr>
          <a:xfrm>
            <a:off x="1343473" y="1583690"/>
            <a:ext cx="6984776" cy="4842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40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Projects and tasks for students that will help them learn practical and technical skills</a:t>
            </a:r>
          </a:p>
          <a:p>
            <a:pPr marL="342900" indent="-342900">
              <a:spcBef>
                <a:spcPts val="140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 safe work environment</a:t>
            </a:r>
          </a:p>
          <a:p>
            <a:pPr marL="342900" indent="-342900">
              <a:spcBef>
                <a:spcPts val="140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Equipment and resources for the work </a:t>
            </a:r>
          </a:p>
          <a:p>
            <a:pPr marL="342900" indent="-342900">
              <a:spcBef>
                <a:spcPts val="140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Induction</a:t>
            </a:r>
          </a:p>
          <a:p>
            <a:pPr marL="342900" indent="-342900">
              <a:spcBef>
                <a:spcPts val="140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Someone to supervise and, if possible, a second person to mentor</a:t>
            </a:r>
          </a:p>
          <a:p>
            <a:pPr marL="342900" indent="-342900">
              <a:spcBef>
                <a:spcPts val="1400"/>
              </a:spcBef>
              <a:spcAft>
                <a:spcPts val="14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Feedback and review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DD7342-EF8F-4001-98B1-5D156C50A612}"/>
              </a:ext>
            </a:extLst>
          </p:cNvPr>
          <p:cNvSpPr txBox="1"/>
          <p:nvPr/>
        </p:nvSpPr>
        <p:spPr>
          <a:xfrm>
            <a:off x="695400" y="187076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NEED TO DO TO OFFER INDUSTRY PLACEMENTS ?</a:t>
            </a:r>
          </a:p>
        </p:txBody>
      </p:sp>
    </p:spTree>
    <p:extLst>
      <p:ext uri="{BB962C8B-B14F-4D97-AF65-F5344CB8AC3E}">
        <p14:creationId xmlns:p14="http://schemas.microsoft.com/office/powerpoint/2010/main" val="905303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8E257BA-8A8D-46C6-A508-B56CADC75C11}"/>
              </a:ext>
            </a:extLst>
          </p:cNvPr>
          <p:cNvSpPr txBox="1"/>
          <p:nvPr/>
        </p:nvSpPr>
        <p:spPr>
          <a:xfrm>
            <a:off x="2711624" y="154088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NEED TO DO TO OFFER INDUSTRY PLACEMENTS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282641-67C8-46B0-B1DF-09EE6B3E4448}"/>
              </a:ext>
            </a:extLst>
          </p:cNvPr>
          <p:cNvSpPr txBox="1"/>
          <p:nvPr/>
        </p:nvSpPr>
        <p:spPr>
          <a:xfrm>
            <a:off x="1487488" y="1654497"/>
            <a:ext cx="4176463" cy="4510805"/>
          </a:xfrm>
          <a:prstGeom prst="rect">
            <a:avLst/>
          </a:prstGeom>
          <a:noFill/>
          <a:ln>
            <a:solidFill>
              <a:srgbClr val="765AB0"/>
            </a:solidFill>
          </a:ln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DECISION AND PLANNING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Decide if they will work for us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Find a college or school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Decide who will supervise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Recruit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Comply with legal and policy requirements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Consider equipment and support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0AD2DA-B25D-41A0-A404-24A40CD01B1A}"/>
              </a:ext>
            </a:extLst>
          </p:cNvPr>
          <p:cNvSpPr txBox="1"/>
          <p:nvPr/>
        </p:nvSpPr>
        <p:spPr>
          <a:xfrm>
            <a:off x="7104112" y="1654496"/>
            <a:ext cx="4114800" cy="4510805"/>
          </a:xfrm>
          <a:prstGeom prst="rect">
            <a:avLst/>
          </a:prstGeom>
          <a:noFill/>
          <a:ln>
            <a:solidFill>
              <a:srgbClr val="765AB0"/>
            </a:solidFill>
          </a:ln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tabLst>
                <a:tab pos="355600" algn="l"/>
              </a:tabLst>
            </a:pP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FINAL PREPARATIONS</a:t>
            </a:r>
          </a:p>
          <a:p>
            <a:pPr marL="285750" indent="-285750">
              <a:spcBef>
                <a:spcPts val="120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Identify and plan projects and variety of tasks</a:t>
            </a:r>
          </a:p>
          <a:p>
            <a:pPr marL="285750" indent="-285750">
              <a:spcBef>
                <a:spcPts val="120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Create pre-joining instructions for the student</a:t>
            </a:r>
          </a:p>
          <a:p>
            <a:pPr marL="285750" indent="-285750">
              <a:spcBef>
                <a:spcPts val="120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Prepare for induction</a:t>
            </a:r>
          </a:p>
          <a:p>
            <a:pPr marL="285750" indent="-285750">
              <a:spcBef>
                <a:spcPts val="1200"/>
              </a:spcBef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Sign a 3-way agreement between us / the college or school / the student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16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1806245-856D-40DF-9590-CCF62BAE6FFA}"/>
              </a:ext>
            </a:extLst>
          </p:cNvPr>
          <p:cNvSpPr txBox="1"/>
          <p:nvPr/>
        </p:nvSpPr>
        <p:spPr>
          <a:xfrm>
            <a:off x="1487487" y="1654497"/>
            <a:ext cx="4896545" cy="4582815"/>
          </a:xfrm>
          <a:prstGeom prst="rect">
            <a:avLst/>
          </a:prstGeom>
          <a:noFill/>
          <a:ln>
            <a:solidFill>
              <a:srgbClr val="765AB0"/>
            </a:solidFill>
          </a:ln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DURING PLACEMENTS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Induction, with close contact during settling in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Supervision and support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Practical skills training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Finding opportunities for skills practice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Feedback and reviews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Work with our college or school if support is needed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A40266-E6A2-486B-ABDE-6101ACB4F587}"/>
              </a:ext>
            </a:extLst>
          </p:cNvPr>
          <p:cNvSpPr txBox="1"/>
          <p:nvPr/>
        </p:nvSpPr>
        <p:spPr>
          <a:xfrm>
            <a:off x="6778556" y="1654498"/>
            <a:ext cx="5006076" cy="4582813"/>
          </a:xfrm>
          <a:prstGeom prst="rect">
            <a:avLst/>
          </a:prstGeom>
          <a:noFill/>
          <a:ln>
            <a:solidFill>
              <a:srgbClr val="765AB0"/>
            </a:solidFill>
          </a:ln>
        </p:spPr>
        <p:txBody>
          <a:bodyPr wrap="square" rtlCol="0"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tabLst>
                <a:tab pos="355600" algn="l"/>
              </a:tabLst>
            </a:pPr>
            <a:r>
              <a:rPr lang="en-GB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REVIEW AND EVALUATION</a:t>
            </a:r>
          </a:p>
          <a:p>
            <a:pPr marL="285750" indent="-285750">
              <a:spcBef>
                <a:spcPts val="2000"/>
              </a:spcBef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Final review / appraisal for the student</a:t>
            </a:r>
          </a:p>
          <a:p>
            <a:pPr marL="285750" indent="-285750">
              <a:spcBef>
                <a:spcPts val="2000"/>
              </a:spcBef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Final review for us</a:t>
            </a:r>
          </a:p>
          <a:p>
            <a:pPr marL="285750" indent="-285750">
              <a:spcBef>
                <a:spcPts val="2000"/>
              </a:spcBef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Celebration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23BB8E-F91C-497E-B5B3-D26122A71CAE}"/>
              </a:ext>
            </a:extLst>
          </p:cNvPr>
          <p:cNvSpPr txBox="1"/>
          <p:nvPr/>
        </p:nvSpPr>
        <p:spPr>
          <a:xfrm>
            <a:off x="2711624" y="154088"/>
            <a:ext cx="7200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DO WE NEED TO DO TO OFFER INDUSTRY PLACEMENTS ?</a:t>
            </a:r>
          </a:p>
        </p:txBody>
      </p:sp>
    </p:spTree>
    <p:extLst>
      <p:ext uri="{BB962C8B-B14F-4D97-AF65-F5344CB8AC3E}">
        <p14:creationId xmlns:p14="http://schemas.microsoft.com/office/powerpoint/2010/main" val="1289410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87688" y="1700808"/>
            <a:ext cx="6552728" cy="19389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6000" dirty="0"/>
              <a:t>What support IS AVAILABLE?</a:t>
            </a:r>
          </a:p>
        </p:txBody>
      </p:sp>
    </p:spTree>
    <p:extLst>
      <p:ext uri="{BB962C8B-B14F-4D97-AF65-F5344CB8AC3E}">
        <p14:creationId xmlns:p14="http://schemas.microsoft.com/office/powerpoint/2010/main" val="3420405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6E5F2E-AF5F-4579-9421-314B1B05090F}"/>
              </a:ext>
            </a:extLst>
          </p:cNvPr>
          <p:cNvSpPr txBox="1"/>
          <p:nvPr/>
        </p:nvSpPr>
        <p:spPr>
          <a:xfrm>
            <a:off x="1501670" y="3856399"/>
            <a:ext cx="7217630" cy="2108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en-GB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https://employers.tlevels.gov.uk/hc/en-gb</a:t>
            </a:r>
            <a:r>
              <a:rPr lang="en-GB" sz="24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lvl="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Tools, guides, templates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</a:p>
          <a:p>
            <a:pPr marL="285750" lvl="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Advice</a:t>
            </a:r>
            <a:endParaRPr lang="en-GB" sz="2000" i="1" dirty="0">
              <a:solidFill>
                <a:srgbClr val="E84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244D11-440B-43ED-B45B-A230828FA53D}"/>
              </a:ext>
            </a:extLst>
          </p:cNvPr>
          <p:cNvSpPr txBox="1"/>
          <p:nvPr/>
        </p:nvSpPr>
        <p:spPr>
          <a:xfrm>
            <a:off x="1536571" y="548680"/>
            <a:ext cx="7079890" cy="2641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GB" sz="2800" b="1" i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 WITH: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 and deciding whether to offer industry placements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Planning industry placements</a:t>
            </a:r>
          </a:p>
          <a:p>
            <a:pPr marL="285750" indent="-285750">
              <a:spcBef>
                <a:spcPts val="100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Delivering industry placements</a:t>
            </a:r>
          </a:p>
        </p:txBody>
      </p:sp>
      <p:pic>
        <p:nvPicPr>
          <p:cNvPr id="7" name="Picture 6" descr="A picture containing person, indoor, man, standing&#10;&#10;Description automatically generated">
            <a:extLst>
              <a:ext uri="{FF2B5EF4-FFF2-40B4-BE49-F238E27FC236}">
                <a16:creationId xmlns:a16="http://schemas.microsoft.com/office/drawing/2014/main" id="{04FBD255-3D2C-4FE5-9E3D-B4B723FCC63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54" r="25194"/>
          <a:stretch/>
        </p:blipFill>
        <p:spPr>
          <a:xfrm>
            <a:off x="8616461" y="0"/>
            <a:ext cx="35908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141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69446D-3BCA-4F48-8648-3F826AC73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3" r="41200"/>
          <a:stretch/>
        </p:blipFill>
        <p:spPr>
          <a:xfrm>
            <a:off x="8616460" y="0"/>
            <a:ext cx="3575539" cy="6857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C1E0D7-A6B5-4990-9D7A-BF64895914C2}"/>
              </a:ext>
            </a:extLst>
          </p:cNvPr>
          <p:cNvSpPr txBox="1"/>
          <p:nvPr/>
        </p:nvSpPr>
        <p:spPr>
          <a:xfrm>
            <a:off x="1919536" y="476672"/>
            <a:ext cx="504056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NATIONAL APPRENTICESHIP SERVICE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GB" sz="3200" b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08000 150 600</a:t>
            </a:r>
          </a:p>
          <a:p>
            <a:pPr>
              <a:spcBef>
                <a:spcPts val="6000"/>
              </a:spcBef>
              <a:spcAft>
                <a:spcPts val="600"/>
              </a:spcAft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WE MIGHT ALSO TALK TO: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Local colleges or schools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Business organisations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Other businesses</a:t>
            </a:r>
          </a:p>
        </p:txBody>
      </p:sp>
    </p:spTree>
    <p:extLst>
      <p:ext uri="{BB962C8B-B14F-4D97-AF65-F5344CB8AC3E}">
        <p14:creationId xmlns:p14="http://schemas.microsoft.com/office/powerpoint/2010/main" val="654995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B18E15-AF33-4B3F-8B6B-369090FCF929}"/>
              </a:ext>
            </a:extLst>
          </p:cNvPr>
          <p:cNvSpPr txBox="1"/>
          <p:nvPr/>
        </p:nvSpPr>
        <p:spPr>
          <a:xfrm>
            <a:off x="683250" y="548680"/>
            <a:ext cx="9001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rgbClr val="FC44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</a:p>
        </p:txBody>
      </p:sp>
      <p:sp>
        <p:nvSpPr>
          <p:cNvPr id="4" name="AutoShape 19">
            <a:extLst>
              <a:ext uri="{FF2B5EF4-FFF2-40B4-BE49-F238E27FC236}">
                <a16:creationId xmlns:a16="http://schemas.microsoft.com/office/drawing/2014/main" id="{F8EE2098-5A65-47E0-905C-CB66C80C2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7608" y="1212357"/>
            <a:ext cx="8184233" cy="5040560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square" anchor="t">
            <a:noAutofit/>
          </a:bodyPr>
          <a:lstStyle/>
          <a:p>
            <a:pPr marL="363538" indent="-363538" defTabSz="554478">
              <a:spcBef>
                <a:spcPts val="2200"/>
              </a:spcBef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What are T Levels?</a:t>
            </a:r>
          </a:p>
          <a:p>
            <a:pPr marL="363538" indent="-363538" defTabSz="554478">
              <a:spcBef>
                <a:spcPts val="2200"/>
              </a:spcBef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What are T Level industry placements?</a:t>
            </a:r>
          </a:p>
          <a:p>
            <a:pPr marL="363538" indent="-363538" defTabSz="554478">
              <a:spcBef>
                <a:spcPts val="2200"/>
              </a:spcBef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Why get involved, what’s the cost, and what do we have to do?</a:t>
            </a:r>
          </a:p>
          <a:p>
            <a:pPr marL="363538" indent="-363538" defTabSz="554478">
              <a:spcBef>
                <a:spcPts val="2200"/>
              </a:spcBef>
              <a:spcAft>
                <a:spcPts val="22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latin typeface="Arial" panose="020B0604020202020204" pitchFamily="34" charset="0"/>
                <a:cs typeface="Arial" panose="020B0604020202020204" pitchFamily="34" charset="0"/>
              </a:rPr>
              <a:t>What support is available?</a:t>
            </a:r>
          </a:p>
          <a:p>
            <a:pPr marL="173274" indent="-173274" defTabSz="554478">
              <a:spcBef>
                <a:spcPts val="2200"/>
              </a:spcBef>
              <a:spcAft>
                <a:spcPts val="2200"/>
              </a:spcAft>
              <a:buFont typeface="Arial" panose="020B0604020202020204" pitchFamily="34" charset="0"/>
              <a:buChar char="•"/>
            </a:pP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3274" indent="-173274" defTabSz="554478">
              <a:spcBef>
                <a:spcPts val="2200"/>
              </a:spcBef>
              <a:spcAft>
                <a:spcPts val="2200"/>
              </a:spcAft>
              <a:buFont typeface="Arial" panose="020B0604020202020204" pitchFamily="34" charset="0"/>
              <a:buChar char="•"/>
            </a:pP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3274" indent="-173274" defTabSz="554478">
              <a:spcBef>
                <a:spcPts val="2200"/>
              </a:spcBef>
              <a:spcAft>
                <a:spcPts val="2200"/>
              </a:spcAft>
              <a:buFont typeface="Arial" panose="020B0604020202020204" pitchFamily="34" charset="0"/>
              <a:buChar char="•"/>
            </a:pP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69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79776" y="2204864"/>
            <a:ext cx="4659096" cy="2206501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GB" sz="6000" dirty="0"/>
              <a:t>What are t levels?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05276F6-1F8F-4354-865A-6BABF9109333}"/>
              </a:ext>
            </a:extLst>
          </p:cNvPr>
          <p:cNvSpPr txBox="1"/>
          <p:nvPr/>
        </p:nvSpPr>
        <p:spPr>
          <a:xfrm>
            <a:off x="1056452" y="1051782"/>
            <a:ext cx="2132010" cy="3070940"/>
          </a:xfrm>
          <a:prstGeom prst="rect">
            <a:avLst/>
          </a:prstGeom>
          <a:solidFill>
            <a:schemeClr val="bg1"/>
          </a:solidFill>
          <a:ln w="38100"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LEVELS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Subject-based qualifications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two years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 local college or school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77DED9-5789-4653-88A4-B255672B3EBF}"/>
              </a:ext>
            </a:extLst>
          </p:cNvPr>
          <p:cNvSpPr txBox="1"/>
          <p:nvPr/>
        </p:nvSpPr>
        <p:spPr>
          <a:xfrm>
            <a:off x="9110989" y="1051782"/>
            <a:ext cx="2930557" cy="3070941"/>
          </a:xfrm>
          <a:prstGeom prst="rect">
            <a:avLst/>
          </a:prstGeom>
          <a:noFill/>
          <a:ln w="38100"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APPRENTICESHIP Level 2/3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 least 12 months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work-based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80% on the job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20% off the job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C93885-17AE-48E3-91CD-81DBFDB24728}"/>
              </a:ext>
            </a:extLst>
          </p:cNvPr>
          <p:cNvSpPr txBox="1"/>
          <p:nvPr/>
        </p:nvSpPr>
        <p:spPr>
          <a:xfrm>
            <a:off x="1204860" y="5589240"/>
            <a:ext cx="3240000" cy="972000"/>
          </a:xfrm>
          <a:prstGeom prst="rect">
            <a:avLst/>
          </a:prstGeom>
          <a:noFill/>
          <a:ln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Higher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Education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8D8A8F-B9D9-45E6-B55C-1236CE678E55}"/>
              </a:ext>
            </a:extLst>
          </p:cNvPr>
          <p:cNvSpPr txBox="1"/>
          <p:nvPr/>
        </p:nvSpPr>
        <p:spPr>
          <a:xfrm>
            <a:off x="4821624" y="5589240"/>
            <a:ext cx="3240000" cy="972000"/>
          </a:xfrm>
          <a:prstGeom prst="rect">
            <a:avLst/>
          </a:prstGeom>
          <a:noFill/>
          <a:ln w="38100"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Skilled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Employment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ABE9B7-9E3C-4E1A-8BCC-8DE0CF700B6C}"/>
              </a:ext>
            </a:extLst>
          </p:cNvPr>
          <p:cNvSpPr txBox="1"/>
          <p:nvPr/>
        </p:nvSpPr>
        <p:spPr>
          <a:xfrm>
            <a:off x="8438388" y="5589240"/>
            <a:ext cx="3240000" cy="972000"/>
          </a:xfrm>
          <a:prstGeom prst="rect">
            <a:avLst/>
          </a:prstGeom>
          <a:noFill/>
          <a:ln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Higher/Degree Apprenticeship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7BC157-395E-4BE8-9A28-9EEED7B2D328}"/>
              </a:ext>
            </a:extLst>
          </p:cNvPr>
          <p:cNvSpPr txBox="1"/>
          <p:nvPr/>
        </p:nvSpPr>
        <p:spPr>
          <a:xfrm>
            <a:off x="763767" y="256882"/>
            <a:ext cx="10980954" cy="6007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1" u="none" strike="noStrike" kern="1200" cap="none" spc="0" normalizeH="0" baseline="0" noProof="0" dirty="0">
                <a:ln>
                  <a:noFill/>
                </a:ln>
                <a:solidFill>
                  <a:srgbClr val="E847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THREE EDUCATION AND TRAINING OPTIONS, POST-GCSE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722529-A374-4169-81F0-72707055C588}"/>
              </a:ext>
            </a:extLst>
          </p:cNvPr>
          <p:cNvSpPr txBox="1"/>
          <p:nvPr/>
        </p:nvSpPr>
        <p:spPr>
          <a:xfrm>
            <a:off x="3350347" y="1054810"/>
            <a:ext cx="5598757" cy="1834204"/>
          </a:xfrm>
          <a:prstGeom prst="rect">
            <a:avLst/>
          </a:prstGeom>
          <a:noFill/>
          <a:ln>
            <a:solidFill>
              <a:srgbClr val="E8472B"/>
            </a:solidFill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 LEVELS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2-year technical programmes at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Local colleges, schools, training providers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80% classroom based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20% in a placement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55ADA0-EF71-4843-94ED-71D40B28CDCA}"/>
              </a:ext>
            </a:extLst>
          </p:cNvPr>
          <p:cNvSpPr txBox="1"/>
          <p:nvPr/>
        </p:nvSpPr>
        <p:spPr>
          <a:xfrm>
            <a:off x="3350347" y="2889014"/>
            <a:ext cx="5598757" cy="1221676"/>
          </a:xfrm>
          <a:prstGeom prst="rect">
            <a:avLst/>
          </a:prstGeom>
          <a:noFill/>
          <a:ln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Includes 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Industry Placements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GB" sz="17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build attitudes and behaviours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and to develop practical skills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B9A097D-3862-489B-95BF-F68DED69485E}"/>
              </a:ext>
            </a:extLst>
          </p:cNvPr>
          <p:cNvSpPr txBox="1"/>
          <p:nvPr/>
        </p:nvSpPr>
        <p:spPr>
          <a:xfrm flipH="1">
            <a:off x="3350347" y="1051782"/>
            <a:ext cx="5598757" cy="3070940"/>
          </a:xfrm>
          <a:prstGeom prst="rect">
            <a:avLst/>
          </a:prstGeom>
          <a:noFill/>
          <a:ln w="38100">
            <a:solidFill>
              <a:srgbClr val="E8472B"/>
            </a:solidFill>
          </a:ln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	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F2907E-B6FB-402D-8630-088BE8E54B7C}"/>
              </a:ext>
            </a:extLst>
          </p:cNvPr>
          <p:cNvSpPr txBox="1"/>
          <p:nvPr/>
        </p:nvSpPr>
        <p:spPr>
          <a:xfrm>
            <a:off x="1204860" y="4969024"/>
            <a:ext cx="10289778" cy="476200"/>
          </a:xfrm>
          <a:prstGeom prst="rect">
            <a:avLst/>
          </a:prstGeom>
          <a:noFill/>
          <a:ln w="38100">
            <a:solidFill>
              <a:srgbClr val="E8472B"/>
            </a:solidFill>
            <a:prstDash val="sysDot"/>
          </a:ln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1200" cap="none" spc="0" normalizeH="0" baseline="0" noProof="0" dirty="0">
                <a:ln>
                  <a:noFill/>
                </a:ln>
                <a:solidFill>
                  <a:srgbClr val="E8472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Followed by possible progression to :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E8472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Left Brace 3">
            <a:extLst>
              <a:ext uri="{FF2B5EF4-FFF2-40B4-BE49-F238E27FC236}">
                <a16:creationId xmlns:a16="http://schemas.microsoft.com/office/drawing/2014/main" id="{6DDAB880-3A9B-4EBA-84B0-72695B458B10}"/>
              </a:ext>
            </a:extLst>
          </p:cNvPr>
          <p:cNvSpPr/>
          <p:nvPr/>
        </p:nvSpPr>
        <p:spPr>
          <a:xfrm rot="16200000">
            <a:off x="6255891" y="936385"/>
            <a:ext cx="476200" cy="7128794"/>
          </a:xfrm>
          <a:prstGeom prst="leftBrace">
            <a:avLst>
              <a:gd name="adj1" fmla="val 13744"/>
              <a:gd name="adj2" fmla="val 50000"/>
            </a:avLst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147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84325917-7366-4E8F-AC5A-0E6BE3657BF7}"/>
              </a:ext>
            </a:extLst>
          </p:cNvPr>
          <p:cNvSpPr txBox="1"/>
          <p:nvPr/>
        </p:nvSpPr>
        <p:spPr>
          <a:xfrm>
            <a:off x="983432" y="149800"/>
            <a:ext cx="10441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i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WHICH T LEVELS ARE THERE?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629CFA1-1CD7-89B2-DF54-BCF639735B2B}"/>
              </a:ext>
            </a:extLst>
          </p:cNvPr>
          <p:cNvSpPr/>
          <p:nvPr/>
        </p:nvSpPr>
        <p:spPr>
          <a:xfrm>
            <a:off x="1110965" y="1259499"/>
            <a:ext cx="5240674" cy="1191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2020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Digital production, design and development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Design, surveying and planning for construction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Education and childcare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D979F4-3AA7-145A-794E-D8424DBE8A93}"/>
              </a:ext>
            </a:extLst>
          </p:cNvPr>
          <p:cNvSpPr/>
          <p:nvPr/>
        </p:nvSpPr>
        <p:spPr>
          <a:xfrm>
            <a:off x="1110965" y="2588123"/>
            <a:ext cx="5240674" cy="231460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AUTUMN 2021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Building services engineering for construction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 business services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 support services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Healthcare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Onsite construction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Science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87AB0B-0E46-FBB5-D7F5-AC0C2441BF8A}"/>
              </a:ext>
            </a:extLst>
          </p:cNvPr>
          <p:cNvSpPr/>
          <p:nvPr/>
        </p:nvSpPr>
        <p:spPr>
          <a:xfrm>
            <a:off x="1110965" y="5039619"/>
            <a:ext cx="5164722" cy="1426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2022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Finance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Accounting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Maintenance, installation and repair for engineering and manufacturing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D683B4-77D7-BDF0-8B77-943E9A31021F}"/>
              </a:ext>
            </a:extLst>
          </p:cNvPr>
          <p:cNvSpPr/>
          <p:nvPr/>
        </p:nvSpPr>
        <p:spPr>
          <a:xfrm>
            <a:off x="6439842" y="1264878"/>
            <a:ext cx="5465692" cy="1191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Engineering, manufacturing, processing and control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Design and development for engineering and manufacturing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Management and administration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ADFB22-370F-FAD8-4083-6361B1A3E810}"/>
              </a:ext>
            </a:extLst>
          </p:cNvPr>
          <p:cNvSpPr/>
          <p:nvPr/>
        </p:nvSpPr>
        <p:spPr>
          <a:xfrm>
            <a:off x="6439841" y="2558188"/>
            <a:ext cx="5316626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2023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Agriculture, land management and 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Legal services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B051FA-C852-375A-39BC-CF10E5716E87}"/>
              </a:ext>
            </a:extLst>
          </p:cNvPr>
          <p:cNvSpPr/>
          <p:nvPr/>
        </p:nvSpPr>
        <p:spPr>
          <a:xfrm>
            <a:off x="6439841" y="3692853"/>
            <a:ext cx="5316626" cy="119173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2024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Animal care and management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Craft and design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Media, broadcast and production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A4600A-0F43-1131-8DA3-32682021DDBE}"/>
              </a:ext>
            </a:extLst>
          </p:cNvPr>
          <p:cNvSpPr/>
          <p:nvPr/>
        </p:nvSpPr>
        <p:spPr>
          <a:xfrm>
            <a:off x="6439841" y="5132129"/>
            <a:ext cx="5316626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AUTUMN 2025 onwards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Catering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B0C0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Sales, Marketing and Procurement</a:t>
            </a:r>
          </a:p>
        </p:txBody>
      </p:sp>
    </p:spTree>
    <p:extLst>
      <p:ext uri="{BB962C8B-B14F-4D97-AF65-F5344CB8AC3E}">
        <p14:creationId xmlns:p14="http://schemas.microsoft.com/office/powerpoint/2010/main" val="3378708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A48162A-3757-400E-BE58-2E3C5A5504F6}"/>
              </a:ext>
            </a:extLst>
          </p:cNvPr>
          <p:cNvSpPr txBox="1"/>
          <p:nvPr/>
        </p:nvSpPr>
        <p:spPr>
          <a:xfrm>
            <a:off x="1631504" y="277037"/>
            <a:ext cx="9924814" cy="6007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GB" sz="3600" b="1" i="1" dirty="0">
                <a:solidFill>
                  <a:srgbClr val="E8472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 LEVEL COURSE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E1313A-A3AB-4D5A-B586-70878396BE53}"/>
              </a:ext>
            </a:extLst>
          </p:cNvPr>
          <p:cNvSpPr txBox="1"/>
          <p:nvPr/>
        </p:nvSpPr>
        <p:spPr>
          <a:xfrm>
            <a:off x="2028560" y="1362546"/>
            <a:ext cx="1296144" cy="2662288"/>
          </a:xfrm>
          <a:prstGeom prst="rect">
            <a:avLst/>
          </a:prstGeom>
          <a:noFill/>
          <a:ln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80%</a:t>
            </a:r>
          </a:p>
          <a:p>
            <a:pPr algn="ctr"/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Up to 1400 hours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274EE95-6081-429C-AB42-0BE807A36850}"/>
              </a:ext>
            </a:extLst>
          </p:cNvPr>
          <p:cNvSpPr txBox="1"/>
          <p:nvPr/>
        </p:nvSpPr>
        <p:spPr>
          <a:xfrm>
            <a:off x="2028560" y="4509624"/>
            <a:ext cx="1296144" cy="1554064"/>
          </a:xfrm>
          <a:prstGeom prst="rect">
            <a:avLst/>
          </a:prstGeom>
          <a:noFill/>
          <a:ln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20%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At least </a:t>
            </a:r>
          </a:p>
          <a:p>
            <a:pPr algn="ctr">
              <a:spcAft>
                <a:spcPts val="600"/>
              </a:spcAft>
            </a:pP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315 hours</a:t>
            </a:r>
          </a:p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350 hours average</a:t>
            </a:r>
            <a:endParaRPr lang="en-GB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2A99DC-D22B-4A9E-901C-E72C6A5BDA50}"/>
              </a:ext>
            </a:extLst>
          </p:cNvPr>
          <p:cNvSpPr txBox="1"/>
          <p:nvPr/>
        </p:nvSpPr>
        <p:spPr>
          <a:xfrm>
            <a:off x="3756752" y="1362546"/>
            <a:ext cx="2699288" cy="266228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TECHNICAL QUALIFICATION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721C45-D209-4086-BA1D-284BA3439897}"/>
              </a:ext>
            </a:extLst>
          </p:cNvPr>
          <p:cNvSpPr txBox="1"/>
          <p:nvPr/>
        </p:nvSpPr>
        <p:spPr>
          <a:xfrm>
            <a:off x="6475586" y="1365393"/>
            <a:ext cx="3497394" cy="1332148"/>
          </a:xfrm>
          <a:prstGeom prst="rect">
            <a:avLst/>
          </a:prstGeom>
          <a:noFill/>
          <a:ln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Core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3C1488-8BD6-4A3D-9AE1-5CAD9576C255}"/>
              </a:ext>
            </a:extLst>
          </p:cNvPr>
          <p:cNvSpPr txBox="1"/>
          <p:nvPr/>
        </p:nvSpPr>
        <p:spPr>
          <a:xfrm>
            <a:off x="6475586" y="2694694"/>
            <a:ext cx="3497394" cy="1332148"/>
          </a:xfrm>
          <a:prstGeom prst="rect">
            <a:avLst/>
          </a:prstGeom>
          <a:noFill/>
          <a:ln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Occupational </a:t>
            </a:r>
          </a:p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specialism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0209C1-19DA-43EE-9896-121958E52E4B}"/>
              </a:ext>
            </a:extLst>
          </p:cNvPr>
          <p:cNvSpPr txBox="1"/>
          <p:nvPr/>
        </p:nvSpPr>
        <p:spPr>
          <a:xfrm>
            <a:off x="9972980" y="1365393"/>
            <a:ext cx="1925464" cy="1332148"/>
          </a:xfrm>
          <a:prstGeom prst="rect">
            <a:avLst/>
          </a:prstGeom>
          <a:noFill/>
          <a:ln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English and maths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5E7FF4-4352-4349-A2BD-7B092098223B}"/>
              </a:ext>
            </a:extLst>
          </p:cNvPr>
          <p:cNvSpPr txBox="1"/>
          <p:nvPr/>
        </p:nvSpPr>
        <p:spPr>
          <a:xfrm>
            <a:off x="9972980" y="2694694"/>
            <a:ext cx="1925464" cy="1332148"/>
          </a:xfrm>
          <a:prstGeom prst="rect">
            <a:avLst/>
          </a:prstGeom>
          <a:noFill/>
          <a:ln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Other requirements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596A7C-BAFC-40D6-8151-6F483F88F81E}"/>
              </a:ext>
            </a:extLst>
          </p:cNvPr>
          <p:cNvSpPr txBox="1"/>
          <p:nvPr/>
        </p:nvSpPr>
        <p:spPr>
          <a:xfrm>
            <a:off x="3756752" y="4591040"/>
            <a:ext cx="2483264" cy="75652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Technical skills and knowledge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16085A-80E9-4DC8-AFC4-E1C22BBE586D}"/>
              </a:ext>
            </a:extLst>
          </p:cNvPr>
          <p:cNvSpPr txBox="1"/>
          <p:nvPr/>
        </p:nvSpPr>
        <p:spPr>
          <a:xfrm>
            <a:off x="6567598" y="4591040"/>
            <a:ext cx="2520000" cy="74294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Practical skills for employment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E7348F7-723F-4E07-A627-FE4F1385210A}"/>
              </a:ext>
            </a:extLst>
          </p:cNvPr>
          <p:cNvSpPr txBox="1"/>
          <p:nvPr/>
        </p:nvSpPr>
        <p:spPr>
          <a:xfrm>
            <a:off x="3786956" y="5464086"/>
            <a:ext cx="8141692" cy="629210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INDUSTRY PLACEMENT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71CED57-6BCE-42AC-B3BD-336B72E33490}"/>
              </a:ext>
            </a:extLst>
          </p:cNvPr>
          <p:cNvSpPr txBox="1"/>
          <p:nvPr/>
        </p:nvSpPr>
        <p:spPr>
          <a:xfrm rot="16200000">
            <a:off x="-900240" y="3499258"/>
            <a:ext cx="4701141" cy="42771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GB" sz="3200" b="1" dirty="0">
                <a:latin typeface="Arial" panose="020B0604020202020204" pitchFamily="34" charset="0"/>
                <a:cs typeface="Arial" panose="020B0604020202020204" pitchFamily="34" charset="0"/>
              </a:rPr>
              <a:t>2 years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EEEDD8-0041-4AE6-B357-E156712AD55F}"/>
              </a:ext>
            </a:extLst>
          </p:cNvPr>
          <p:cNvSpPr txBox="1"/>
          <p:nvPr/>
        </p:nvSpPr>
        <p:spPr>
          <a:xfrm>
            <a:off x="3756752" y="1355144"/>
            <a:ext cx="8141692" cy="2669690"/>
          </a:xfrm>
          <a:prstGeom prst="rect">
            <a:avLst/>
          </a:prstGeom>
          <a:noFill/>
          <a:ln w="38100">
            <a:solidFill>
              <a:srgbClr val="FC4421"/>
            </a:solidFill>
            <a:prstDash val="solid"/>
          </a:ln>
        </p:spPr>
        <p:txBody>
          <a:bodyPr wrap="square" rtlCol="0" anchor="ctr">
            <a:noAutofit/>
          </a:bodyPr>
          <a:lstStyle/>
          <a:p>
            <a:pPr algn="ctr"/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5B419C4-E515-4976-9FB2-27A372BA717D}"/>
              </a:ext>
            </a:extLst>
          </p:cNvPr>
          <p:cNvSpPr txBox="1"/>
          <p:nvPr/>
        </p:nvSpPr>
        <p:spPr>
          <a:xfrm>
            <a:off x="3756752" y="4509624"/>
            <a:ext cx="8141692" cy="1554063"/>
          </a:xfrm>
          <a:prstGeom prst="rect">
            <a:avLst/>
          </a:prstGeom>
          <a:noFill/>
          <a:ln w="38100">
            <a:solidFill>
              <a:srgbClr val="E8472B"/>
            </a:solidFill>
          </a:ln>
        </p:spPr>
        <p:txBody>
          <a:bodyPr wrap="square" rtlCol="0" anchor="ctr">
            <a:noAutofit/>
          </a:bodyPr>
          <a:lstStyle/>
          <a:p>
            <a:pPr algn="ctr"/>
            <a:endParaRPr lang="en-GB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8CCC7B-FA53-4071-93F2-29418A272832}"/>
              </a:ext>
            </a:extLst>
          </p:cNvPr>
          <p:cNvSpPr txBox="1"/>
          <p:nvPr/>
        </p:nvSpPr>
        <p:spPr>
          <a:xfrm>
            <a:off x="9549850" y="4591040"/>
            <a:ext cx="2348594" cy="1070208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no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Meaningful contribution in the workplace </a:t>
            </a:r>
          </a:p>
        </p:txBody>
      </p:sp>
    </p:spTree>
    <p:extLst>
      <p:ext uri="{BB962C8B-B14F-4D97-AF65-F5344CB8AC3E}">
        <p14:creationId xmlns:p14="http://schemas.microsoft.com/office/powerpoint/2010/main" val="861262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71464" y="1916832"/>
            <a:ext cx="10272464" cy="378565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6000" dirty="0"/>
              <a:t>What are T LEVEL industry placements?</a:t>
            </a:r>
          </a:p>
        </p:txBody>
      </p:sp>
    </p:spTree>
    <p:extLst>
      <p:ext uri="{BB962C8B-B14F-4D97-AF65-F5344CB8AC3E}">
        <p14:creationId xmlns:p14="http://schemas.microsoft.com/office/powerpoint/2010/main" val="2218795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B18E15-AF33-4B3F-8B6B-369090FCF929}"/>
              </a:ext>
            </a:extLst>
          </p:cNvPr>
          <p:cNvSpPr txBox="1"/>
          <p:nvPr/>
        </p:nvSpPr>
        <p:spPr>
          <a:xfrm>
            <a:off x="911424" y="262389"/>
            <a:ext cx="1065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rgbClr val="FC44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 LEVEL INDUSTRY PLACEMENTS?</a:t>
            </a:r>
          </a:p>
        </p:txBody>
      </p:sp>
      <p:sp>
        <p:nvSpPr>
          <p:cNvPr id="4" name="AutoShape 19">
            <a:extLst>
              <a:ext uri="{FF2B5EF4-FFF2-40B4-BE49-F238E27FC236}">
                <a16:creationId xmlns:a16="http://schemas.microsoft.com/office/drawing/2014/main" id="{F8EE2098-5A65-47E0-905C-CB66C80C2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1464" y="980866"/>
            <a:ext cx="10297144" cy="5832510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square" anchor="t">
            <a:noAutofit/>
          </a:bodyPr>
          <a:lstStyle/>
          <a:p>
            <a:pPr marL="363538" indent="-363538" defTabSz="554478">
              <a:spcBef>
                <a:spcPts val="1700"/>
              </a:spcBef>
              <a:spcAft>
                <a:spcPts val="1700"/>
              </a:spcAft>
              <a:buFont typeface="Arial" panose="020B0604020202020204" pitchFamily="34" charset="0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Time spent learning and working in our organisation</a:t>
            </a:r>
          </a:p>
          <a:p>
            <a:pPr marL="363538" indent="-363538" defTabSz="554478">
              <a:spcBef>
                <a:spcPts val="1700"/>
              </a:spcBef>
              <a:spcAft>
                <a:spcPts val="17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In our workplace –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 making a meaningful contribution to our teams</a:t>
            </a:r>
          </a:p>
          <a:p>
            <a:pPr marL="363538" indent="-363538" defTabSz="554478">
              <a:spcBef>
                <a:spcPts val="1700"/>
              </a:spcBef>
              <a:spcAft>
                <a:spcPts val="17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Minimum of 315 hours,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(approximately 45 working days)</a:t>
            </a:r>
          </a:p>
          <a:p>
            <a:pPr marL="363538" indent="-363538" defTabSz="554478">
              <a:spcBef>
                <a:spcPts val="1700"/>
              </a:spcBef>
              <a:spcAft>
                <a:spcPts val="1700"/>
              </a:spcAft>
              <a:buFont typeface="Arial" panose="020B0604020202020204" pitchFamily="34" charset="0"/>
              <a:buChar char="•"/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Occupationally-specific 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– developing practical and technical skills in the subject the student is studying</a:t>
            </a:r>
          </a:p>
        </p:txBody>
      </p:sp>
    </p:spTree>
    <p:extLst>
      <p:ext uri="{BB962C8B-B14F-4D97-AF65-F5344CB8AC3E}">
        <p14:creationId xmlns:p14="http://schemas.microsoft.com/office/powerpoint/2010/main" val="3949858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B0C4E6-73AC-4AC2-9442-15822A749D05}"/>
              </a:ext>
            </a:extLst>
          </p:cNvPr>
          <p:cNvSpPr/>
          <p:nvPr/>
        </p:nvSpPr>
        <p:spPr>
          <a:xfrm>
            <a:off x="1127448" y="476672"/>
            <a:ext cx="2088232" cy="23762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E50EFD7D-BF2C-4448-9179-1660F2B10A9A}"/>
              </a:ext>
            </a:extLst>
          </p:cNvPr>
          <p:cNvSpPr txBox="1">
            <a:spLocks/>
          </p:cNvSpPr>
          <p:nvPr/>
        </p:nvSpPr>
        <p:spPr>
          <a:xfrm>
            <a:off x="767408" y="1421775"/>
            <a:ext cx="11233248" cy="2862322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 anchorCtr="0">
            <a:spAutoFit/>
          </a:bodyPr>
          <a:lstStyle>
            <a:lvl1pPr algn="ctr">
              <a:lnSpc>
                <a:spcPct val="80000"/>
              </a:lnSpc>
              <a:defRPr sz="3638" b="1" i="1" cap="all" baseline="0">
                <a:solidFill>
                  <a:schemeClr val="bg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0000"/>
              </a:lnSpc>
              <a:spcBef>
                <a:spcPts val="2400"/>
              </a:spcBef>
              <a:spcAft>
                <a:spcPts val="2400"/>
              </a:spcAft>
            </a:pPr>
            <a:r>
              <a:rPr lang="en-GB" sz="6000" dirty="0"/>
              <a:t>WHY GET INVOLVED, WHAT’S THE COST, AND WHAT DO WE NEED TO DO?</a:t>
            </a:r>
          </a:p>
        </p:txBody>
      </p:sp>
    </p:spTree>
    <p:extLst>
      <p:ext uri="{BB962C8B-B14F-4D97-AF65-F5344CB8AC3E}">
        <p14:creationId xmlns:p14="http://schemas.microsoft.com/office/powerpoint/2010/main" val="3351404157"/>
      </p:ext>
    </p:extLst>
  </p:cSld>
  <p:clrMapOvr>
    <a:masterClrMapping/>
  </p:clrMapOvr>
</p:sld>
</file>

<file path=ppt/theme/theme1.xml><?xml version="1.0" encoding="utf-8"?>
<a:theme xmlns:a="http://schemas.openxmlformats.org/drawingml/2006/main" name="T Levels">
  <a:themeElements>
    <a:clrScheme name="T Levels">
      <a:dk1>
        <a:srgbClr val="000000"/>
      </a:dk1>
      <a:lt1>
        <a:srgbClr val="FFFFFF"/>
      </a:lt1>
      <a:dk2>
        <a:srgbClr val="FF9567"/>
      </a:dk2>
      <a:lt2>
        <a:srgbClr val="FC4420"/>
      </a:lt2>
      <a:accent1>
        <a:srgbClr val="7659B0"/>
      </a:accent1>
      <a:accent2>
        <a:srgbClr val="000000"/>
      </a:accent2>
      <a:accent3>
        <a:srgbClr val="FFFFFF"/>
      </a:accent3>
      <a:accent4>
        <a:srgbClr val="FF9567"/>
      </a:accent4>
      <a:accent5>
        <a:srgbClr val="FC4420"/>
      </a:accent5>
      <a:accent6>
        <a:srgbClr val="7659B0"/>
      </a:accent6>
      <a:hlink>
        <a:srgbClr val="00000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1600" dirty="0">
            <a:latin typeface="Courier" pitchFamily="2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31c5d9-d07c-465c-8b2b-af7db5455c54" xsi:nil="true"/>
    <lcf76f155ced4ddcb4097134ff3c332f xmlns="979f5eb2-dfb5-4eac-b068-c8161158ccf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506AFF87C34B4A9FAE502430885282" ma:contentTypeVersion="17" ma:contentTypeDescription="Create a new document." ma:contentTypeScope="" ma:versionID="c9f471e5fffad0039b757534280ebfd7">
  <xsd:schema xmlns:xsd="http://www.w3.org/2001/XMLSchema" xmlns:xs="http://www.w3.org/2001/XMLSchema" xmlns:p="http://schemas.microsoft.com/office/2006/metadata/properties" xmlns:ns2="979f5eb2-dfb5-4eac-b068-c8161158ccfc" xmlns:ns3="d331c5d9-d07c-465c-8b2b-af7db5455c54" targetNamespace="http://schemas.microsoft.com/office/2006/metadata/properties" ma:root="true" ma:fieldsID="37e946467867a48509f39818f8b57438" ns2:_="" ns3:_="">
    <xsd:import namespace="979f5eb2-dfb5-4eac-b068-c8161158ccfc"/>
    <xsd:import namespace="d331c5d9-d07c-465c-8b2b-af7db5455c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9f5eb2-dfb5-4eac-b068-c8161158cc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d46117c-483c-4368-8e8e-496db685c0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31c5d9-d07c-465c-8b2b-af7db5455c5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9f21f1-efea-47fa-ba06-7d00ea56b459}" ma:internalName="TaxCatchAll" ma:showField="CatchAllData" ma:web="d331c5d9-d07c-465c-8b2b-af7db5455c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D9577FD-D7B8-43B4-8709-DC3A68DE71B5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d331c5d9-d07c-465c-8b2b-af7db5455c54"/>
    <ds:schemaRef ds:uri="http://schemas.microsoft.com/office/2006/metadata/properties"/>
    <ds:schemaRef ds:uri="http://schemas.microsoft.com/office/infopath/2007/PartnerControls"/>
    <ds:schemaRef ds:uri="http://purl.org/dc/dcmitype/"/>
    <ds:schemaRef ds:uri="979f5eb2-dfb5-4eac-b068-c8161158ccf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1CF856B-3587-4C72-9976-F9FB6A8952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9f5eb2-dfb5-4eac-b068-c8161158ccfc"/>
    <ds:schemaRef ds:uri="d331c5d9-d07c-465c-8b2b-af7db5455c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C1A0975-4CD6-450F-937F-B928632DF4D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2264</Words>
  <Application>Microsoft Office PowerPoint</Application>
  <PresentationFormat>Widescreen</PresentationFormat>
  <Paragraphs>378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Courier</vt:lpstr>
      <vt:lpstr>Courier New</vt:lpstr>
      <vt:lpstr>T Levels</vt:lpstr>
      <vt:lpstr>PowerPoint Presentation</vt:lpstr>
      <vt:lpstr>PowerPoint Presentation</vt:lpstr>
      <vt:lpstr>What are t levels?</vt:lpstr>
      <vt:lpstr>PowerPoint Presentation</vt:lpstr>
      <vt:lpstr>PowerPoint Presentation</vt:lpstr>
      <vt:lpstr>PowerPoint Presentation</vt:lpstr>
      <vt:lpstr>What are T LEVEL industry placements?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support IS AVAILABLE?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Phillips</dc:creator>
  <cp:lastModifiedBy>Yoshabel Durand</cp:lastModifiedBy>
  <cp:revision>133</cp:revision>
  <cp:lastPrinted>2020-01-31T06:34:28Z</cp:lastPrinted>
  <dcterms:created xsi:type="dcterms:W3CDTF">2020-01-10T15:24:07Z</dcterms:created>
  <dcterms:modified xsi:type="dcterms:W3CDTF">2024-08-21T10:23:13Z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0x010100DA506AFF87C34B4A9FAE502430885282</vt:lpwstr>
  </property>
  <property fmtid="{D5CDD505-2E9C-101B-9397-08002B2CF9AE}" pid="3" name="MediaServiceImageTags">
    <vt:lpwstr/>
  </property>
</Properties>
</file>